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"/>
  </p:notesMasterIdLst>
  <p:sldIdLst>
    <p:sldId id="258" r:id="rId2"/>
    <p:sldId id="256" r:id="rId3"/>
    <p:sldId id="257" r:id="rId4"/>
  </p:sldIdLst>
  <p:sldSz cx="3203575" cy="20875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" userDrawn="1">
          <p15:clr>
            <a:srgbClr val="5ACBF0"/>
          </p15:clr>
        </p15:guide>
        <p15:guide id="2" pos="45" userDrawn="1">
          <p15:clr>
            <a:srgbClr val="F26B43"/>
          </p15:clr>
        </p15:guide>
        <p15:guide id="3" orient="horz" pos="1214" userDrawn="1">
          <p15:clr>
            <a:srgbClr val="5ACBF0"/>
          </p15:clr>
        </p15:guide>
        <p15:guide id="4" pos="90" userDrawn="1">
          <p15:clr>
            <a:srgbClr val="5ACBF0"/>
          </p15:clr>
        </p15:guide>
        <p15:guide id="5" orient="horz" pos="1271" userDrawn="1">
          <p15:clr>
            <a:srgbClr val="F26B43"/>
          </p15:clr>
        </p15:guide>
        <p15:guide id="6" pos="1973" userDrawn="1">
          <p15:clr>
            <a:srgbClr val="F26B43"/>
          </p15:clr>
        </p15:guide>
        <p15:guide id="7" pos="1928" userDrawn="1">
          <p15:clr>
            <a:srgbClr val="5ACBF0"/>
          </p15:clr>
        </p15:guide>
        <p15:guide id="8" orient="horz" pos="45" userDrawn="1">
          <p15:clr>
            <a:srgbClr val="F26B43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85" autoAdjust="0"/>
    <p:restoredTop sz="94660"/>
  </p:normalViewPr>
  <p:slideViewPr>
    <p:cSldViewPr snapToGrid="0" showGuides="1">
      <p:cViewPr varScale="1">
        <p:scale>
          <a:sx n="172" d="100"/>
          <a:sy n="172" d="100"/>
        </p:scale>
        <p:origin x="1962" y="360"/>
      </p:cViewPr>
      <p:guideLst>
        <p:guide orient="horz" pos="102"/>
        <p:guide pos="45"/>
        <p:guide orient="horz" pos="1214"/>
        <p:guide pos="90"/>
        <p:guide orient="horz" pos="1271"/>
        <p:guide pos="1973"/>
        <p:guide pos="1928"/>
        <p:guide orient="horz" pos="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2E43D-1522-43A1-BF60-E05EE4DFAD8B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60450" y="1143000"/>
            <a:ext cx="4737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8278F-2F3D-45DA-B52D-5D6402F3FE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9339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1pPr>
    <a:lvl2pPr marL="127856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2pPr>
    <a:lvl3pPr marL="255712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3pPr>
    <a:lvl4pPr marL="383570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4pPr>
    <a:lvl5pPr marL="511426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5pPr>
    <a:lvl6pPr marL="639282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6pPr>
    <a:lvl7pPr marL="767138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7pPr>
    <a:lvl8pPr marL="894995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8pPr>
    <a:lvl9pPr marL="1022852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>
          <a:extLst>
            <a:ext uri="{FF2B5EF4-FFF2-40B4-BE49-F238E27FC236}">
              <a16:creationId xmlns:a16="http://schemas.microsoft.com/office/drawing/2014/main" id="{CFA64305-60FF-F16B-EC16-AB4C02686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70C66A6F-DBA4-6553-E627-03BF42F5D9C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060450" y="1143000"/>
            <a:ext cx="47371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>
            <a:extLst>
              <a:ext uri="{FF2B5EF4-FFF2-40B4-BE49-F238E27FC236}">
                <a16:creationId xmlns:a16="http://schemas.microsoft.com/office/drawing/2014/main" id="{7CF22305-1F4F-1A94-AED5-E3046641B2A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kumimoji="1" lang="en-US" altLang="ja-JP" sz="1200" b="1" dirty="0"/>
              <a:t>【</a:t>
            </a:r>
            <a:r>
              <a:rPr kumimoji="1" lang="ja-JP" altLang="en-US" sz="1200" b="1"/>
              <a:t>表面</a:t>
            </a:r>
            <a:r>
              <a:rPr kumimoji="1" lang="en-US" altLang="ja-JP" sz="1200" b="1" dirty="0"/>
              <a:t>】</a:t>
            </a:r>
            <a:r>
              <a:rPr kumimoji="1" lang="ja-JP" altLang="en-US" sz="1200" b="1"/>
              <a:t>　</a:t>
            </a:r>
            <a:r>
              <a:rPr kumimoji="1" lang="ja-JP" altLang="en-US" sz="1200"/>
              <a:t>赤ライン：［カードサイズ］</a:t>
            </a:r>
            <a:r>
              <a:rPr kumimoji="1" lang="en-US" altLang="ja-JP" sz="1200" dirty="0"/>
              <a:t>85×54mm</a:t>
            </a:r>
            <a:r>
              <a:rPr kumimoji="1" lang="ja-JP" altLang="en-US" sz="1200"/>
              <a:t>の仕上りサイズのライン</a:t>
            </a:r>
            <a:r>
              <a:rPr kumimoji="1" lang="en-US" altLang="ja-JP" sz="1200" dirty="0"/>
              <a:t>  /  </a:t>
            </a:r>
            <a:r>
              <a:rPr kumimoji="1" lang="ja-JP" altLang="en-US" sz="1200"/>
              <a:t>青ライン：［内側</a:t>
            </a:r>
            <a:r>
              <a:rPr kumimoji="1" lang="en-US" altLang="ja-JP" sz="1200" dirty="0"/>
              <a:t>2mm</a:t>
            </a:r>
            <a:r>
              <a:rPr kumimoji="1" lang="ja-JP" altLang="en-US" sz="1200"/>
              <a:t>］断裁安全ライン</a:t>
            </a:r>
            <a:r>
              <a:rPr kumimoji="1" lang="en-US" altLang="ja-JP" sz="1200" dirty="0"/>
              <a:t>  /  </a:t>
            </a:r>
            <a:r>
              <a:rPr kumimoji="1" lang="ja-JP" altLang="en-US" sz="1200"/>
              <a:t>外四角の領域：［外側</a:t>
            </a:r>
            <a:r>
              <a:rPr kumimoji="1" lang="en-US" altLang="ja-JP" sz="1200" dirty="0"/>
              <a:t>2mm</a:t>
            </a:r>
            <a:r>
              <a:rPr kumimoji="1" lang="ja-JP" altLang="en-US" sz="1200"/>
              <a:t>］フチ無し印刷（塗り足し領域）</a:t>
            </a:r>
          </a:p>
        </p:txBody>
      </p:sp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3DAB1633-8928-1943-75A4-15147B81F16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6467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60450" y="1143000"/>
            <a:ext cx="47371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200" b="1" dirty="0"/>
              <a:t>【</a:t>
            </a:r>
            <a:r>
              <a:rPr kumimoji="1" lang="ja-JP" altLang="en-US" sz="1200" b="1"/>
              <a:t>表面</a:t>
            </a:r>
            <a:r>
              <a:rPr kumimoji="1" lang="en-US" altLang="ja-JP" sz="1200" b="1" dirty="0"/>
              <a:t>】</a:t>
            </a:r>
            <a:r>
              <a:rPr kumimoji="1" lang="ja-JP" altLang="en-US" sz="1200" b="1"/>
              <a:t>　</a:t>
            </a:r>
            <a:r>
              <a:rPr kumimoji="1" lang="ja-JP" altLang="en-US" sz="1200"/>
              <a:t>赤ライン：［カードサイズ］</a:t>
            </a:r>
            <a:r>
              <a:rPr kumimoji="1" lang="en-US" altLang="ja-JP" sz="1200" dirty="0"/>
              <a:t>85×54mm</a:t>
            </a:r>
            <a:r>
              <a:rPr kumimoji="1" lang="ja-JP" altLang="en-US" sz="1200"/>
              <a:t>の仕上りサイズのライン</a:t>
            </a:r>
            <a:r>
              <a:rPr kumimoji="1" lang="en-US" altLang="ja-JP" sz="1200" dirty="0"/>
              <a:t>  /  </a:t>
            </a:r>
            <a:r>
              <a:rPr kumimoji="1" lang="ja-JP" altLang="en-US" sz="1200"/>
              <a:t>青ライン：［内側</a:t>
            </a:r>
            <a:r>
              <a:rPr kumimoji="1" lang="en-US" altLang="ja-JP" sz="1200" dirty="0"/>
              <a:t>2mm</a:t>
            </a:r>
            <a:r>
              <a:rPr kumimoji="1" lang="ja-JP" altLang="en-US" sz="1200"/>
              <a:t>］断裁安全ライン</a:t>
            </a:r>
            <a:r>
              <a:rPr kumimoji="1" lang="en-US" altLang="ja-JP" sz="1200" dirty="0"/>
              <a:t>  /  </a:t>
            </a:r>
            <a:r>
              <a:rPr kumimoji="1" lang="ja-JP" altLang="en-US" sz="1200"/>
              <a:t>外四角の領域：［外側</a:t>
            </a:r>
            <a:r>
              <a:rPr kumimoji="1" lang="en-US" altLang="ja-JP" sz="1200" dirty="0"/>
              <a:t>2mm</a:t>
            </a:r>
            <a:r>
              <a:rPr kumimoji="1" lang="ja-JP" altLang="en-US" sz="1200"/>
              <a:t>］フチ無し印刷（塗り足し領域）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01FCDC-C471-A347-B283-8CAA8233304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590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60450" y="1143000"/>
            <a:ext cx="47371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600" b="1" dirty="0"/>
              <a:t>【</a:t>
            </a:r>
            <a:r>
              <a:rPr kumimoji="1" lang="ja-JP" altLang="en-US" sz="1600" b="1"/>
              <a:t>裏面</a:t>
            </a:r>
            <a:r>
              <a:rPr kumimoji="1" lang="en-US" altLang="ja-JP" sz="1600" b="1" dirty="0"/>
              <a:t>】</a:t>
            </a:r>
            <a:r>
              <a:rPr kumimoji="1" lang="ja-JP" altLang="en-US" sz="1600" b="1"/>
              <a:t>　</a:t>
            </a:r>
            <a:r>
              <a:rPr kumimoji="1" lang="ja-JP" altLang="en-US" sz="1600"/>
              <a:t>赤ライン：［カードサイズ］</a:t>
            </a:r>
            <a:r>
              <a:rPr kumimoji="1" lang="en-US" altLang="ja-JP" sz="1600" dirty="0"/>
              <a:t>85×54mm</a:t>
            </a:r>
            <a:r>
              <a:rPr kumimoji="1" lang="ja-JP" altLang="en-US" sz="1600"/>
              <a:t>の仕上りサイズのライン</a:t>
            </a:r>
            <a:r>
              <a:rPr kumimoji="1" lang="en-US" altLang="ja-JP" sz="1600" dirty="0"/>
              <a:t>  /  </a:t>
            </a:r>
            <a:r>
              <a:rPr kumimoji="1" lang="ja-JP" altLang="en-US" sz="1600"/>
              <a:t>青ライン：［内側</a:t>
            </a:r>
            <a:r>
              <a:rPr kumimoji="1" lang="en-US" altLang="ja-JP" sz="1600" dirty="0"/>
              <a:t>2mm</a:t>
            </a:r>
            <a:r>
              <a:rPr kumimoji="1" lang="ja-JP" altLang="en-US" sz="1600"/>
              <a:t>］断裁安全ライン</a:t>
            </a:r>
            <a:r>
              <a:rPr kumimoji="1" lang="en-US" altLang="ja-JP" sz="1600" dirty="0"/>
              <a:t>  /  </a:t>
            </a:r>
            <a:r>
              <a:rPr kumimoji="1" lang="ja-JP" altLang="en-US" sz="1600"/>
              <a:t>外四角の領域：［外側</a:t>
            </a:r>
            <a:r>
              <a:rPr kumimoji="1" lang="en-US" altLang="ja-JP" sz="1600" dirty="0"/>
              <a:t>2mm</a:t>
            </a:r>
            <a:r>
              <a:rPr kumimoji="1" lang="ja-JP" altLang="en-US" sz="1600"/>
              <a:t>］フチ無し印刷（塗り足し領域）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01FCDC-C471-A347-B283-8CAA8233304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0730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268" y="341645"/>
            <a:ext cx="2723039" cy="726781"/>
          </a:xfrm>
        </p:spPr>
        <p:txBody>
          <a:bodyPr anchor="b"/>
          <a:lstStyle>
            <a:lvl1pPr algn="ctr">
              <a:defRPr sz="182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447" y="1096454"/>
            <a:ext cx="2402681" cy="504011"/>
          </a:xfrm>
        </p:spPr>
        <p:txBody>
          <a:bodyPr/>
          <a:lstStyle>
            <a:lvl1pPr marL="0" indent="0" algn="ctr">
              <a:buNone/>
              <a:defRPr sz="731"/>
            </a:lvl1pPr>
            <a:lvl2pPr marL="139172" indent="0" algn="ctr">
              <a:buNone/>
              <a:defRPr sz="609"/>
            </a:lvl2pPr>
            <a:lvl3pPr marL="278343" indent="0" algn="ctr">
              <a:buNone/>
              <a:defRPr sz="548"/>
            </a:lvl3pPr>
            <a:lvl4pPr marL="417515" indent="0" algn="ctr">
              <a:buNone/>
              <a:defRPr sz="487"/>
            </a:lvl4pPr>
            <a:lvl5pPr marL="556687" indent="0" algn="ctr">
              <a:buNone/>
              <a:defRPr sz="487"/>
            </a:lvl5pPr>
            <a:lvl6pPr marL="695858" indent="0" algn="ctr">
              <a:buNone/>
              <a:defRPr sz="487"/>
            </a:lvl6pPr>
            <a:lvl7pPr marL="835030" indent="0" algn="ctr">
              <a:buNone/>
              <a:defRPr sz="487"/>
            </a:lvl7pPr>
            <a:lvl8pPr marL="974202" indent="0" algn="ctr">
              <a:buNone/>
              <a:defRPr sz="487"/>
            </a:lvl8pPr>
            <a:lvl9pPr marL="1113373" indent="0" algn="ctr">
              <a:buNone/>
              <a:defRPr sz="48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323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685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92558" y="111143"/>
            <a:ext cx="690771" cy="176911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246" y="111143"/>
            <a:ext cx="2032268" cy="176911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723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8092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578" y="520442"/>
            <a:ext cx="2763083" cy="868368"/>
          </a:xfrm>
        </p:spPr>
        <p:txBody>
          <a:bodyPr anchor="b"/>
          <a:lstStyle>
            <a:lvl1pPr>
              <a:defRPr sz="182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8578" y="1397025"/>
            <a:ext cx="2763083" cy="456654"/>
          </a:xfrm>
        </p:spPr>
        <p:txBody>
          <a:bodyPr/>
          <a:lstStyle>
            <a:lvl1pPr marL="0" indent="0">
              <a:buNone/>
              <a:defRPr sz="731">
                <a:solidFill>
                  <a:schemeClr val="tx1">
                    <a:tint val="82000"/>
                  </a:schemeClr>
                </a:solidFill>
              </a:defRPr>
            </a:lvl1pPr>
            <a:lvl2pPr marL="139172" indent="0">
              <a:buNone/>
              <a:defRPr sz="609">
                <a:solidFill>
                  <a:schemeClr val="tx1">
                    <a:tint val="82000"/>
                  </a:schemeClr>
                </a:solidFill>
              </a:defRPr>
            </a:lvl2pPr>
            <a:lvl3pPr marL="278343" indent="0">
              <a:buNone/>
              <a:defRPr sz="548">
                <a:solidFill>
                  <a:schemeClr val="tx1">
                    <a:tint val="82000"/>
                  </a:schemeClr>
                </a:solidFill>
              </a:defRPr>
            </a:lvl3pPr>
            <a:lvl4pPr marL="417515" indent="0">
              <a:buNone/>
              <a:defRPr sz="487">
                <a:solidFill>
                  <a:schemeClr val="tx1">
                    <a:tint val="82000"/>
                  </a:schemeClr>
                </a:solidFill>
              </a:defRPr>
            </a:lvl4pPr>
            <a:lvl5pPr marL="556687" indent="0">
              <a:buNone/>
              <a:defRPr sz="487">
                <a:solidFill>
                  <a:schemeClr val="tx1">
                    <a:tint val="82000"/>
                  </a:schemeClr>
                </a:solidFill>
              </a:defRPr>
            </a:lvl5pPr>
            <a:lvl6pPr marL="695858" indent="0">
              <a:buNone/>
              <a:defRPr sz="487">
                <a:solidFill>
                  <a:schemeClr val="tx1">
                    <a:tint val="82000"/>
                  </a:schemeClr>
                </a:solidFill>
              </a:defRPr>
            </a:lvl6pPr>
            <a:lvl7pPr marL="835030" indent="0">
              <a:buNone/>
              <a:defRPr sz="487">
                <a:solidFill>
                  <a:schemeClr val="tx1">
                    <a:tint val="82000"/>
                  </a:schemeClr>
                </a:solidFill>
              </a:defRPr>
            </a:lvl7pPr>
            <a:lvl8pPr marL="974202" indent="0">
              <a:buNone/>
              <a:defRPr sz="487">
                <a:solidFill>
                  <a:schemeClr val="tx1">
                    <a:tint val="82000"/>
                  </a:schemeClr>
                </a:solidFill>
              </a:defRPr>
            </a:lvl8pPr>
            <a:lvl9pPr marL="1113373" indent="0">
              <a:buNone/>
              <a:defRPr sz="48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91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246" y="555717"/>
            <a:ext cx="1361519" cy="132454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1810" y="555717"/>
            <a:ext cx="1361519" cy="132454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390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63" y="111144"/>
            <a:ext cx="2763083" cy="4034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663" y="511743"/>
            <a:ext cx="1355262" cy="250797"/>
          </a:xfrm>
        </p:spPr>
        <p:txBody>
          <a:bodyPr anchor="b"/>
          <a:lstStyle>
            <a:lvl1pPr marL="0" indent="0">
              <a:buNone/>
              <a:defRPr sz="731" b="1"/>
            </a:lvl1pPr>
            <a:lvl2pPr marL="139172" indent="0">
              <a:buNone/>
              <a:defRPr sz="609" b="1"/>
            </a:lvl2pPr>
            <a:lvl3pPr marL="278343" indent="0">
              <a:buNone/>
              <a:defRPr sz="548" b="1"/>
            </a:lvl3pPr>
            <a:lvl4pPr marL="417515" indent="0">
              <a:buNone/>
              <a:defRPr sz="487" b="1"/>
            </a:lvl4pPr>
            <a:lvl5pPr marL="556687" indent="0">
              <a:buNone/>
              <a:defRPr sz="487" b="1"/>
            </a:lvl5pPr>
            <a:lvl6pPr marL="695858" indent="0">
              <a:buNone/>
              <a:defRPr sz="487" b="1"/>
            </a:lvl6pPr>
            <a:lvl7pPr marL="835030" indent="0">
              <a:buNone/>
              <a:defRPr sz="487" b="1"/>
            </a:lvl7pPr>
            <a:lvl8pPr marL="974202" indent="0">
              <a:buNone/>
              <a:defRPr sz="487" b="1"/>
            </a:lvl8pPr>
            <a:lvl9pPr marL="1113373" indent="0">
              <a:buNone/>
              <a:defRPr sz="48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663" y="762540"/>
            <a:ext cx="1355262" cy="11215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1810" y="511743"/>
            <a:ext cx="1361937" cy="250797"/>
          </a:xfrm>
        </p:spPr>
        <p:txBody>
          <a:bodyPr anchor="b"/>
          <a:lstStyle>
            <a:lvl1pPr marL="0" indent="0">
              <a:buNone/>
              <a:defRPr sz="731" b="1"/>
            </a:lvl1pPr>
            <a:lvl2pPr marL="139172" indent="0">
              <a:buNone/>
              <a:defRPr sz="609" b="1"/>
            </a:lvl2pPr>
            <a:lvl3pPr marL="278343" indent="0">
              <a:buNone/>
              <a:defRPr sz="548" b="1"/>
            </a:lvl3pPr>
            <a:lvl4pPr marL="417515" indent="0">
              <a:buNone/>
              <a:defRPr sz="487" b="1"/>
            </a:lvl4pPr>
            <a:lvl5pPr marL="556687" indent="0">
              <a:buNone/>
              <a:defRPr sz="487" b="1"/>
            </a:lvl5pPr>
            <a:lvl6pPr marL="695858" indent="0">
              <a:buNone/>
              <a:defRPr sz="487" b="1"/>
            </a:lvl6pPr>
            <a:lvl7pPr marL="835030" indent="0">
              <a:buNone/>
              <a:defRPr sz="487" b="1"/>
            </a:lvl7pPr>
            <a:lvl8pPr marL="974202" indent="0">
              <a:buNone/>
              <a:defRPr sz="487" b="1"/>
            </a:lvl8pPr>
            <a:lvl9pPr marL="1113373" indent="0">
              <a:buNone/>
              <a:defRPr sz="48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1810" y="762540"/>
            <a:ext cx="1361937" cy="11215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78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2661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5223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63" y="139171"/>
            <a:ext cx="1033236" cy="487098"/>
          </a:xfrm>
        </p:spPr>
        <p:txBody>
          <a:bodyPr anchor="b"/>
          <a:lstStyle>
            <a:lvl1pPr>
              <a:defRPr sz="97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1937" y="300571"/>
            <a:ext cx="1621810" cy="1483523"/>
          </a:xfrm>
        </p:spPr>
        <p:txBody>
          <a:bodyPr/>
          <a:lstStyle>
            <a:lvl1pPr>
              <a:defRPr sz="974"/>
            </a:lvl1pPr>
            <a:lvl2pPr>
              <a:defRPr sz="852"/>
            </a:lvl2pPr>
            <a:lvl3pPr>
              <a:defRPr sz="731"/>
            </a:lvl3pPr>
            <a:lvl4pPr>
              <a:defRPr sz="609"/>
            </a:lvl4pPr>
            <a:lvl5pPr>
              <a:defRPr sz="609"/>
            </a:lvl5pPr>
            <a:lvl6pPr>
              <a:defRPr sz="609"/>
            </a:lvl6pPr>
            <a:lvl7pPr>
              <a:defRPr sz="609"/>
            </a:lvl7pPr>
            <a:lvl8pPr>
              <a:defRPr sz="609"/>
            </a:lvl8pPr>
            <a:lvl9pPr>
              <a:defRPr sz="6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0663" y="626269"/>
            <a:ext cx="1033236" cy="1160241"/>
          </a:xfrm>
        </p:spPr>
        <p:txBody>
          <a:bodyPr/>
          <a:lstStyle>
            <a:lvl1pPr marL="0" indent="0">
              <a:buNone/>
              <a:defRPr sz="487"/>
            </a:lvl1pPr>
            <a:lvl2pPr marL="139172" indent="0">
              <a:buNone/>
              <a:defRPr sz="426"/>
            </a:lvl2pPr>
            <a:lvl3pPr marL="278343" indent="0">
              <a:buNone/>
              <a:defRPr sz="365"/>
            </a:lvl3pPr>
            <a:lvl4pPr marL="417515" indent="0">
              <a:buNone/>
              <a:defRPr sz="304"/>
            </a:lvl4pPr>
            <a:lvl5pPr marL="556687" indent="0">
              <a:buNone/>
              <a:defRPr sz="304"/>
            </a:lvl5pPr>
            <a:lvl6pPr marL="695858" indent="0">
              <a:buNone/>
              <a:defRPr sz="304"/>
            </a:lvl6pPr>
            <a:lvl7pPr marL="835030" indent="0">
              <a:buNone/>
              <a:defRPr sz="304"/>
            </a:lvl7pPr>
            <a:lvl8pPr marL="974202" indent="0">
              <a:buNone/>
              <a:defRPr sz="304"/>
            </a:lvl8pPr>
            <a:lvl9pPr marL="1113373" indent="0">
              <a:buNone/>
              <a:defRPr sz="30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476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63" y="139171"/>
            <a:ext cx="1033236" cy="487098"/>
          </a:xfrm>
        </p:spPr>
        <p:txBody>
          <a:bodyPr anchor="b"/>
          <a:lstStyle>
            <a:lvl1pPr>
              <a:defRPr sz="97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61937" y="300571"/>
            <a:ext cx="1621810" cy="1483523"/>
          </a:xfrm>
        </p:spPr>
        <p:txBody>
          <a:bodyPr anchor="t"/>
          <a:lstStyle>
            <a:lvl1pPr marL="0" indent="0">
              <a:buNone/>
              <a:defRPr sz="974"/>
            </a:lvl1pPr>
            <a:lvl2pPr marL="139172" indent="0">
              <a:buNone/>
              <a:defRPr sz="852"/>
            </a:lvl2pPr>
            <a:lvl3pPr marL="278343" indent="0">
              <a:buNone/>
              <a:defRPr sz="731"/>
            </a:lvl3pPr>
            <a:lvl4pPr marL="417515" indent="0">
              <a:buNone/>
              <a:defRPr sz="609"/>
            </a:lvl4pPr>
            <a:lvl5pPr marL="556687" indent="0">
              <a:buNone/>
              <a:defRPr sz="609"/>
            </a:lvl5pPr>
            <a:lvl6pPr marL="695858" indent="0">
              <a:buNone/>
              <a:defRPr sz="609"/>
            </a:lvl6pPr>
            <a:lvl7pPr marL="835030" indent="0">
              <a:buNone/>
              <a:defRPr sz="609"/>
            </a:lvl7pPr>
            <a:lvl8pPr marL="974202" indent="0">
              <a:buNone/>
              <a:defRPr sz="609"/>
            </a:lvl8pPr>
            <a:lvl9pPr marL="1113373" indent="0">
              <a:buNone/>
              <a:defRPr sz="60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0663" y="626269"/>
            <a:ext cx="1033236" cy="1160241"/>
          </a:xfrm>
        </p:spPr>
        <p:txBody>
          <a:bodyPr/>
          <a:lstStyle>
            <a:lvl1pPr marL="0" indent="0">
              <a:buNone/>
              <a:defRPr sz="487"/>
            </a:lvl1pPr>
            <a:lvl2pPr marL="139172" indent="0">
              <a:buNone/>
              <a:defRPr sz="426"/>
            </a:lvl2pPr>
            <a:lvl3pPr marL="278343" indent="0">
              <a:buNone/>
              <a:defRPr sz="365"/>
            </a:lvl3pPr>
            <a:lvl4pPr marL="417515" indent="0">
              <a:buNone/>
              <a:defRPr sz="304"/>
            </a:lvl4pPr>
            <a:lvl5pPr marL="556687" indent="0">
              <a:buNone/>
              <a:defRPr sz="304"/>
            </a:lvl5pPr>
            <a:lvl6pPr marL="695858" indent="0">
              <a:buNone/>
              <a:defRPr sz="304"/>
            </a:lvl6pPr>
            <a:lvl7pPr marL="835030" indent="0">
              <a:buNone/>
              <a:defRPr sz="304"/>
            </a:lvl7pPr>
            <a:lvl8pPr marL="974202" indent="0">
              <a:buNone/>
              <a:defRPr sz="304"/>
            </a:lvl8pPr>
            <a:lvl9pPr marL="1113373" indent="0">
              <a:buNone/>
              <a:defRPr sz="30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27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0246" y="111144"/>
            <a:ext cx="2763083" cy="4034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246" y="555717"/>
            <a:ext cx="2763083" cy="1324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0246" y="1934862"/>
            <a:ext cx="720804" cy="111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1184" y="1934862"/>
            <a:ext cx="1081207" cy="111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62525" y="1934862"/>
            <a:ext cx="720804" cy="111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5644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278343" rtl="0" eaLnBrk="1" latinLnBrk="0" hangingPunct="1">
        <a:lnSpc>
          <a:spcPct val="90000"/>
        </a:lnSpc>
        <a:spcBef>
          <a:spcPct val="0"/>
        </a:spcBef>
        <a:buNone/>
        <a:defRPr kumimoji="1" sz="13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9586" indent="-69586" algn="l" defTabSz="278343" rtl="0" eaLnBrk="1" latinLnBrk="0" hangingPunct="1">
        <a:lnSpc>
          <a:spcPct val="90000"/>
        </a:lnSpc>
        <a:spcBef>
          <a:spcPts val="304"/>
        </a:spcBef>
        <a:buFont typeface="Arial" panose="020B0604020202020204" pitchFamily="34" charset="0"/>
        <a:buChar char="•"/>
        <a:defRPr kumimoji="1" sz="852" kern="1200">
          <a:solidFill>
            <a:schemeClr val="tx1"/>
          </a:solidFill>
          <a:latin typeface="+mn-lt"/>
          <a:ea typeface="+mn-ea"/>
          <a:cs typeface="+mn-cs"/>
        </a:defRPr>
      </a:lvl1pPr>
      <a:lvl2pPr marL="208758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kumimoji="1" sz="731" kern="1200">
          <a:solidFill>
            <a:schemeClr val="tx1"/>
          </a:solidFill>
          <a:latin typeface="+mn-lt"/>
          <a:ea typeface="+mn-ea"/>
          <a:cs typeface="+mn-cs"/>
        </a:defRPr>
      </a:lvl2pPr>
      <a:lvl3pPr marL="347929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kumimoji="1" sz="609" kern="1200">
          <a:solidFill>
            <a:schemeClr val="tx1"/>
          </a:solidFill>
          <a:latin typeface="+mn-lt"/>
          <a:ea typeface="+mn-ea"/>
          <a:cs typeface="+mn-cs"/>
        </a:defRPr>
      </a:lvl3pPr>
      <a:lvl4pPr marL="487101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4pPr>
      <a:lvl5pPr marL="626273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5pPr>
      <a:lvl6pPr marL="765444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6pPr>
      <a:lvl7pPr marL="904616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7pPr>
      <a:lvl8pPr marL="1043788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8pPr>
      <a:lvl9pPr marL="1182959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8343" rtl="0" eaLnBrk="1" latinLnBrk="0" hangingPunct="1"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1pPr>
      <a:lvl2pPr marL="139172" algn="l" defTabSz="278343" rtl="0" eaLnBrk="1" latinLnBrk="0" hangingPunct="1"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2pPr>
      <a:lvl3pPr marL="278343" algn="l" defTabSz="278343" rtl="0" eaLnBrk="1" latinLnBrk="0" hangingPunct="1"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3pPr>
      <a:lvl4pPr marL="417515" algn="l" defTabSz="278343" rtl="0" eaLnBrk="1" latinLnBrk="0" hangingPunct="1"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4pPr>
      <a:lvl5pPr marL="556687" algn="l" defTabSz="278343" rtl="0" eaLnBrk="1" latinLnBrk="0" hangingPunct="1"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5pPr>
      <a:lvl6pPr marL="695858" algn="l" defTabSz="278343" rtl="0" eaLnBrk="1" latinLnBrk="0" hangingPunct="1"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6pPr>
      <a:lvl7pPr marL="835030" algn="l" defTabSz="278343" rtl="0" eaLnBrk="1" latinLnBrk="0" hangingPunct="1"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7pPr>
      <a:lvl8pPr marL="974202" algn="l" defTabSz="278343" rtl="0" eaLnBrk="1" latinLnBrk="0" hangingPunct="1"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8pPr>
      <a:lvl9pPr marL="1113373" algn="l" defTabSz="278343" rtl="0" eaLnBrk="1" latinLnBrk="0" hangingPunct="1"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>
          <a:extLst>
            <a:ext uri="{FF2B5EF4-FFF2-40B4-BE49-F238E27FC236}">
              <a16:creationId xmlns:a16="http://schemas.microsoft.com/office/drawing/2014/main" id="{7D26C393-25E7-89DD-8F79-FDF4176EDE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DD767B2-6A36-A127-886D-94FC1E91062B}"/>
              </a:ext>
            </a:extLst>
          </p:cNvPr>
          <p:cNvGrpSpPr/>
          <p:nvPr/>
        </p:nvGrpSpPr>
        <p:grpSpPr>
          <a:xfrm>
            <a:off x="71787" y="71781"/>
            <a:ext cx="3060000" cy="1944000"/>
            <a:chOff x="71787" y="71781"/>
            <a:chExt cx="3060000" cy="1944000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E9972AF2-2128-8639-3E5B-9AC6812120BD}"/>
                </a:ext>
              </a:extLst>
            </p:cNvPr>
            <p:cNvSpPr/>
            <p:nvPr/>
          </p:nvSpPr>
          <p:spPr>
            <a:xfrm>
              <a:off x="71787" y="71781"/>
              <a:ext cx="3060000" cy="1944000"/>
            </a:xfrm>
            <a:prstGeom prst="rect">
              <a:avLst/>
            </a:prstGeom>
            <a:noFill/>
            <a:ln w="31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87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B9DC6834-2031-2FDD-1760-79EF8AD856C9}"/>
                </a:ext>
              </a:extLst>
            </p:cNvPr>
            <p:cNvSpPr/>
            <p:nvPr/>
          </p:nvSpPr>
          <p:spPr>
            <a:xfrm>
              <a:off x="143787" y="161781"/>
              <a:ext cx="2916000" cy="1764000"/>
            </a:xfrm>
            <a:prstGeom prst="rect">
              <a:avLst/>
            </a:prstGeom>
            <a:noFill/>
            <a:ln w="3175"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87"/>
            </a:p>
          </p:txBody>
        </p:sp>
      </p:grpSp>
      <p:sp>
        <p:nvSpPr>
          <p:cNvPr id="10" name="テキスト ボックス 131">
            <a:extLst>
              <a:ext uri="{FF2B5EF4-FFF2-40B4-BE49-F238E27FC236}">
                <a16:creationId xmlns:a16="http://schemas.microsoft.com/office/drawing/2014/main" id="{DB502228-56E2-E960-70CC-62E5EE0ED74E}"/>
              </a:ext>
            </a:extLst>
          </p:cNvPr>
          <p:cNvSpPr txBox="1"/>
          <p:nvPr/>
        </p:nvSpPr>
        <p:spPr>
          <a:xfrm>
            <a:off x="142876" y="189609"/>
            <a:ext cx="2911746" cy="20159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831914" indent="-831914" algn="ctr"/>
            <a:r>
              <a:rPr lang="en-US" altLang="ja-JP" sz="803" b="1" dirty="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【85×54mm</a:t>
            </a:r>
            <a:r>
              <a:rPr lang="ja-JP" altLang="en-US" sz="600" b="1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（カードサイズ）</a:t>
            </a:r>
            <a:r>
              <a:rPr lang="en-US" altLang="ja-JP" sz="600" b="1" dirty="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 </a:t>
            </a:r>
            <a:r>
              <a:rPr lang="ja-JP" altLang="en-US" sz="803" b="1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テンプレートの説明</a:t>
            </a:r>
            <a:r>
              <a:rPr lang="en-US" altLang="ja-JP" sz="803" b="1" dirty="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】</a:t>
            </a:r>
            <a:endParaRPr lang="ja-JP" altLang="en-US" sz="937">
              <a:latin typeface="游明朝" panose="02020400000000000000" pitchFamily="18" charset="-128"/>
              <a:ea typeface="游明朝" panose="02020400000000000000" pitchFamily="18" charset="-128"/>
              <a:cs typeface="游明朝" panose="02020400000000000000" pitchFamily="18" charset="-128"/>
            </a:endParaRPr>
          </a:p>
        </p:txBody>
      </p:sp>
      <p:sp>
        <p:nvSpPr>
          <p:cNvPr id="11" name="テキスト ボックス 131">
            <a:extLst>
              <a:ext uri="{FF2B5EF4-FFF2-40B4-BE49-F238E27FC236}">
                <a16:creationId xmlns:a16="http://schemas.microsoft.com/office/drawing/2014/main" id="{1C2AB94B-8D61-8D75-C36D-B48C6135D286}"/>
              </a:ext>
            </a:extLst>
          </p:cNvPr>
          <p:cNvSpPr txBox="1"/>
          <p:nvPr/>
        </p:nvSpPr>
        <p:spPr>
          <a:xfrm>
            <a:off x="309562" y="352966"/>
            <a:ext cx="2584449" cy="1246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588965" indent="-588965" algn="ctr"/>
            <a:r>
              <a:rPr lang="ja-JP" altLang="en-US" sz="50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データができたら、印刷に最適な</a:t>
            </a:r>
            <a:r>
              <a:rPr lang="ja-JP" altLang="en-US" sz="500" b="1">
                <a:solidFill>
                  <a:srgbClr val="FF0000"/>
                </a:solidFill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［</a:t>
            </a:r>
            <a:r>
              <a:rPr lang="en-US" sz="500" b="1" dirty="0">
                <a:solidFill>
                  <a:srgbClr val="FF0000"/>
                </a:solidFill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PDF</a:t>
            </a:r>
            <a:r>
              <a:rPr lang="ja-JP" altLang="en-US" sz="500" b="1">
                <a:solidFill>
                  <a:srgbClr val="FF0000"/>
                </a:solidFill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］形式で保存</a:t>
            </a:r>
            <a:r>
              <a:rPr lang="ja-JP" altLang="en-US" sz="50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してご入稿ください。</a:t>
            </a:r>
            <a:endParaRPr lang="ja-JP" altLang="en-US" sz="900">
              <a:latin typeface="游明朝" panose="02020400000000000000" pitchFamily="18" charset="-128"/>
              <a:ea typeface="游明朝" panose="02020400000000000000" pitchFamily="18" charset="-128"/>
              <a:cs typeface="游明朝" panose="02020400000000000000" pitchFamily="18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3040604-2756-A607-C6DE-3CDADFCE3C36}"/>
              </a:ext>
            </a:extLst>
          </p:cNvPr>
          <p:cNvGrpSpPr/>
          <p:nvPr/>
        </p:nvGrpSpPr>
        <p:grpSpPr>
          <a:xfrm>
            <a:off x="701786" y="545136"/>
            <a:ext cx="1800000" cy="360612"/>
            <a:chOff x="248215" y="549977"/>
            <a:chExt cx="1800000" cy="360612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5CF361C3-A486-899B-7FA1-D84F12DB9078}"/>
                </a:ext>
              </a:extLst>
            </p:cNvPr>
            <p:cNvSpPr/>
            <p:nvPr/>
          </p:nvSpPr>
          <p:spPr>
            <a:xfrm>
              <a:off x="248215" y="549977"/>
              <a:ext cx="1800000" cy="36061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976F59E1-A60C-882C-62EC-D77E9E023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13804" y="554559"/>
              <a:ext cx="627305" cy="341035"/>
            </a:xfrm>
            <a:prstGeom prst="rect">
              <a:avLst/>
            </a:prstGeom>
          </p:spPr>
        </p:pic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2A7F10D1-3F01-29F9-59C8-F1D6E2192486}"/>
                </a:ext>
              </a:extLst>
            </p:cNvPr>
            <p:cNvSpPr txBox="1"/>
            <p:nvPr/>
          </p:nvSpPr>
          <p:spPr>
            <a:xfrm>
              <a:off x="260915" y="549977"/>
              <a:ext cx="1128514" cy="360612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テンプレートにはガイドラインが表示されます。</a:t>
              </a:r>
              <a:endParaRPr lang="en-US" altLang="ja-JP" sz="400" dirty="0">
                <a:latin typeface="+mj-ea"/>
                <a:cs typeface="游明朝" panose="02020400000000000000" pitchFamily="18" charset="-128"/>
              </a:endParaRPr>
            </a:p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ガイドラインが表示されない場合は、</a:t>
              </a:r>
              <a:endParaRPr lang="en-US" altLang="ja-JP" sz="400" dirty="0">
                <a:latin typeface="+mj-ea"/>
                <a:cs typeface="游明朝" panose="02020400000000000000" pitchFamily="18" charset="-128"/>
              </a:endParaRPr>
            </a:p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［表示］→</a:t>
              </a:r>
              <a:r>
                <a:rPr lang="en-US" altLang="ja-JP" sz="400" dirty="0">
                  <a:latin typeface="+mj-ea"/>
                  <a:cs typeface="游明朝" panose="02020400000000000000" pitchFamily="18" charset="-128"/>
                </a:rPr>
                <a:t> </a:t>
              </a: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［ガイド］にチェックを入れて</a:t>
              </a:r>
              <a:endParaRPr lang="en-US" altLang="ja-JP" sz="400" dirty="0">
                <a:latin typeface="+mj-ea"/>
                <a:cs typeface="游明朝" panose="02020400000000000000" pitchFamily="18" charset="-128"/>
              </a:endParaRPr>
            </a:p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ご利用ください。</a:t>
              </a: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BC0080F-224C-DEBE-FE8B-ED465AD9C7BE}"/>
              </a:ext>
            </a:extLst>
          </p:cNvPr>
          <p:cNvGrpSpPr/>
          <p:nvPr/>
        </p:nvGrpSpPr>
        <p:grpSpPr>
          <a:xfrm>
            <a:off x="804545" y="1437989"/>
            <a:ext cx="2329180" cy="150495"/>
            <a:chOff x="1020445" y="1364615"/>
            <a:chExt cx="2329180" cy="150495"/>
          </a:xfrm>
        </p:grpSpPr>
        <p:cxnSp>
          <p:nvCxnSpPr>
            <p:cNvPr id="23" name="直線矢印コネクタ 22">
              <a:extLst>
                <a:ext uri="{FF2B5EF4-FFF2-40B4-BE49-F238E27FC236}">
                  <a16:creationId xmlns:a16="http://schemas.microsoft.com/office/drawing/2014/main" id="{ECF8F415-DDF5-BC03-FAFD-ECCBE2356419}"/>
                </a:ext>
              </a:extLst>
            </p:cNvPr>
            <p:cNvCxnSpPr/>
            <p:nvPr/>
          </p:nvCxnSpPr>
          <p:spPr>
            <a:xfrm>
              <a:off x="2757170" y="1412240"/>
              <a:ext cx="592455" cy="0"/>
            </a:xfrm>
            <a:prstGeom prst="straightConnector1">
              <a:avLst/>
            </a:prstGeom>
            <a:ln>
              <a:solidFill>
                <a:srgbClr val="EE000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4" name="テキスト ボックス 131">
              <a:extLst>
                <a:ext uri="{FF2B5EF4-FFF2-40B4-BE49-F238E27FC236}">
                  <a16:creationId xmlns:a16="http://schemas.microsoft.com/office/drawing/2014/main" id="{7204CAC2-C0E5-AAF7-9F3C-4BE8F809CC27}"/>
                </a:ext>
              </a:extLst>
            </p:cNvPr>
            <p:cNvSpPr txBox="1"/>
            <p:nvPr/>
          </p:nvSpPr>
          <p:spPr>
            <a:xfrm>
              <a:off x="1020445" y="1364615"/>
              <a:ext cx="1779270" cy="15049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ja-JP" sz="650" b="1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仕上がりサイズ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：</a:t>
              </a:r>
              <a:r>
                <a:rPr lang="en-US" sz="650" dirty="0">
                  <a:effectLst/>
                  <a:latin typeface="游ゴシック Light" panose="020B0300000000000000" pitchFamily="34" charset="-128"/>
                  <a:ea typeface="游明朝" panose="02020400000000000000" pitchFamily="18" charset="-128"/>
                  <a:cs typeface="游明朝" panose="02020400000000000000" pitchFamily="18" charset="-128"/>
                </a:rPr>
                <a:t>85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×</a:t>
              </a:r>
              <a:r>
                <a:rPr lang="en-US" altLang="ja-JP" sz="650" dirty="0">
                  <a:latin typeface="游ゴシック Light" panose="020B0300000000000000" pitchFamily="34" charset="-128"/>
                  <a:ea typeface="游明朝" panose="02020400000000000000" pitchFamily="18" charset="-128"/>
                  <a:cs typeface="游明朝" panose="02020400000000000000" pitchFamily="18" charset="-128"/>
                </a:rPr>
                <a:t>54mm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（断裁ライン）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A4472BA-18C7-1ECE-9AF2-38D765FFCA18}"/>
              </a:ext>
            </a:extLst>
          </p:cNvPr>
          <p:cNvGrpSpPr/>
          <p:nvPr/>
        </p:nvGrpSpPr>
        <p:grpSpPr>
          <a:xfrm>
            <a:off x="803910" y="1086835"/>
            <a:ext cx="2399665" cy="259080"/>
            <a:chOff x="1019810" y="1013461"/>
            <a:chExt cx="2399665" cy="259080"/>
          </a:xfrm>
        </p:grpSpPr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id="{C4683E33-D9FD-C30C-2A37-3FD1F3C96CCF}"/>
                </a:ext>
              </a:extLst>
            </p:cNvPr>
            <p:cNvCxnSpPr/>
            <p:nvPr/>
          </p:nvCxnSpPr>
          <p:spPr>
            <a:xfrm>
              <a:off x="2757805" y="1105535"/>
              <a:ext cx="661670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7" name="テキスト ボックス 131">
              <a:extLst>
                <a:ext uri="{FF2B5EF4-FFF2-40B4-BE49-F238E27FC236}">
                  <a16:creationId xmlns:a16="http://schemas.microsoft.com/office/drawing/2014/main" id="{585CF595-7A9C-4869-E0D5-563FDCA233D3}"/>
                </a:ext>
              </a:extLst>
            </p:cNvPr>
            <p:cNvSpPr txBox="1"/>
            <p:nvPr/>
          </p:nvSpPr>
          <p:spPr>
            <a:xfrm>
              <a:off x="1019810" y="1013461"/>
              <a:ext cx="1779270" cy="25908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buNone/>
              </a:pPr>
              <a:r>
                <a:rPr lang="ja-JP" sz="650" b="1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塗り足しライン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：フチ無し印刷の場合は、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  <a:p>
              <a:pPr algn="l">
                <a:buNone/>
              </a:pP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このラインの外側まではみ出してください。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25E86BA9-4DF7-F1B4-4F05-5D257827E69E}"/>
              </a:ext>
            </a:extLst>
          </p:cNvPr>
          <p:cNvGrpSpPr/>
          <p:nvPr/>
        </p:nvGrpSpPr>
        <p:grpSpPr>
          <a:xfrm>
            <a:off x="803910" y="1694529"/>
            <a:ext cx="2250712" cy="259080"/>
            <a:chOff x="1019810" y="1621155"/>
            <a:chExt cx="2250712" cy="259080"/>
          </a:xfrm>
        </p:grpSpPr>
        <p:cxnSp>
          <p:nvCxnSpPr>
            <p:cNvPr id="29" name="直線矢印コネクタ 28">
              <a:extLst>
                <a:ext uri="{FF2B5EF4-FFF2-40B4-BE49-F238E27FC236}">
                  <a16:creationId xmlns:a16="http://schemas.microsoft.com/office/drawing/2014/main" id="{B3E92E18-65D6-EE2C-910A-4458529ED02E}"/>
                </a:ext>
              </a:extLst>
            </p:cNvPr>
            <p:cNvCxnSpPr>
              <a:cxnSpLocks/>
            </p:cNvCxnSpPr>
            <p:nvPr/>
          </p:nvCxnSpPr>
          <p:spPr>
            <a:xfrm>
              <a:off x="2757170" y="1691640"/>
              <a:ext cx="513352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0" name="テキスト ボックス 131">
              <a:extLst>
                <a:ext uri="{FF2B5EF4-FFF2-40B4-BE49-F238E27FC236}">
                  <a16:creationId xmlns:a16="http://schemas.microsoft.com/office/drawing/2014/main" id="{36DC3BEB-097D-C9BA-09ED-093FF002531C}"/>
                </a:ext>
              </a:extLst>
            </p:cNvPr>
            <p:cNvSpPr txBox="1"/>
            <p:nvPr/>
          </p:nvSpPr>
          <p:spPr>
            <a:xfrm>
              <a:off x="1019810" y="1621155"/>
              <a:ext cx="1779270" cy="25908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buNone/>
              </a:pPr>
              <a:r>
                <a:rPr lang="ja-JP" sz="650" b="1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印刷安全ライン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：切れては困る文字や画像は、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  <a:p>
              <a:pPr algn="l">
                <a:buNone/>
              </a:pP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このラインの内側までに収めてください。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9354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26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56670C-57B9-0F59-2FFF-2C5CF1E09E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2385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237</Words>
  <Application>Microsoft Office PowerPoint</Application>
  <PresentationFormat>ユーザー設定</PresentationFormat>
  <Paragraphs>17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游ゴシック</vt:lpstr>
      <vt:lpstr>游ゴシック Light</vt:lpstr>
      <vt:lpstr>游明朝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PRINT BATON</dc:creator>
  <cp:lastModifiedBy>PRINT BATON</cp:lastModifiedBy>
  <cp:revision>7</cp:revision>
  <dcterms:created xsi:type="dcterms:W3CDTF">2025-10-17T07:10:28Z</dcterms:created>
  <dcterms:modified xsi:type="dcterms:W3CDTF">2025-10-17T07:56:00Z</dcterms:modified>
</cp:coreProperties>
</file>