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9" r:id="rId2"/>
    <p:sldId id="260" r:id="rId3"/>
    <p:sldId id="261" r:id="rId4"/>
  </p:sldIdLst>
  <p:sldSz cx="3203575" cy="20875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214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71" userDrawn="1">
          <p15:clr>
            <a:srgbClr val="F26B43"/>
          </p15:clr>
        </p15:guide>
        <p15:guide id="6" pos="1973" userDrawn="1">
          <p15:clr>
            <a:srgbClr val="F26B43"/>
          </p15:clr>
        </p15:guide>
        <p15:guide id="7" pos="1928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5" autoAdjust="0"/>
    <p:restoredTop sz="94660"/>
  </p:normalViewPr>
  <p:slideViewPr>
    <p:cSldViewPr snapToGrid="0" showGuides="1">
      <p:cViewPr varScale="1">
        <p:scale>
          <a:sx n="285" d="100"/>
          <a:sy n="285" d="100"/>
        </p:scale>
        <p:origin x="2190" y="444"/>
      </p:cViewPr>
      <p:guideLst>
        <p:guide orient="horz" pos="102"/>
        <p:guide pos="45"/>
        <p:guide orient="horz" pos="1214"/>
        <p:guide pos="90"/>
        <p:guide orient="horz" pos="1271"/>
        <p:guide pos="1973"/>
        <p:guide pos="1928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1pPr>
    <a:lvl2pPr marL="12785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2pPr>
    <a:lvl3pPr marL="25571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3pPr>
    <a:lvl4pPr marL="383570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4pPr>
    <a:lvl5pPr marL="511426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5pPr>
    <a:lvl6pPr marL="63928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6pPr>
    <a:lvl7pPr marL="767138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7pPr>
    <a:lvl8pPr marL="894995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8pPr>
    <a:lvl9pPr marL="1022852" algn="l" defTabSz="255712" rtl="0" eaLnBrk="1" latinLnBrk="0" hangingPunct="1">
      <a:defRPr kumimoji="1" sz="3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赤ライン：［カードサイズ］</a:t>
            </a:r>
            <a:r>
              <a:rPr kumimoji="1" lang="en-US" altLang="ja-JP" sz="1200" dirty="0"/>
              <a:t>85×54mm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B95D2523-0163-657F-86A8-71FFEA5F7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4AC5EEF-5AD9-2F2F-E062-5A9C667ECC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68EC8077-00C5-8101-7275-5EEECB7A0A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赤ライン：［カードサイズ］</a:t>
            </a:r>
            <a:r>
              <a:rPr kumimoji="1" lang="en-US" altLang="ja-JP" sz="1200" dirty="0"/>
              <a:t>85×54mm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1E76C10-65A5-868F-0216-3186B9FFBB5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624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59D320E0-19FB-A76E-BE66-174F2DC15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A9CA28C-D258-76E5-2313-7DC334F9D3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60450" y="1143000"/>
            <a:ext cx="47371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3D9F3162-137E-1807-6A59-EF6099EBA3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赤ライン：［カードサイズ］</a:t>
            </a:r>
            <a:r>
              <a:rPr kumimoji="1" lang="en-US" altLang="ja-JP" sz="1200" dirty="0"/>
              <a:t>85×54mm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D618070-3041-5BEF-0028-A436A13D134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270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268" y="341645"/>
            <a:ext cx="2723039" cy="726781"/>
          </a:xfrm>
        </p:spPr>
        <p:txBody>
          <a:bodyPr anchor="b"/>
          <a:lstStyle>
            <a:lvl1pPr algn="ctr">
              <a:defRPr sz="18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447" y="1096454"/>
            <a:ext cx="2402681" cy="504011"/>
          </a:xfrm>
        </p:spPr>
        <p:txBody>
          <a:bodyPr/>
          <a:lstStyle>
            <a:lvl1pPr marL="0" indent="0" algn="ctr">
              <a:buNone/>
              <a:defRPr sz="731"/>
            </a:lvl1pPr>
            <a:lvl2pPr marL="139172" indent="0" algn="ctr">
              <a:buNone/>
              <a:defRPr sz="609"/>
            </a:lvl2pPr>
            <a:lvl3pPr marL="278343" indent="0" algn="ctr">
              <a:buNone/>
              <a:defRPr sz="548"/>
            </a:lvl3pPr>
            <a:lvl4pPr marL="417515" indent="0" algn="ctr">
              <a:buNone/>
              <a:defRPr sz="487"/>
            </a:lvl4pPr>
            <a:lvl5pPr marL="556687" indent="0" algn="ctr">
              <a:buNone/>
              <a:defRPr sz="487"/>
            </a:lvl5pPr>
            <a:lvl6pPr marL="695858" indent="0" algn="ctr">
              <a:buNone/>
              <a:defRPr sz="487"/>
            </a:lvl6pPr>
            <a:lvl7pPr marL="835030" indent="0" algn="ctr">
              <a:buNone/>
              <a:defRPr sz="487"/>
            </a:lvl7pPr>
            <a:lvl8pPr marL="974202" indent="0" algn="ctr">
              <a:buNone/>
              <a:defRPr sz="487"/>
            </a:lvl8pPr>
            <a:lvl9pPr marL="1113373" indent="0" algn="ctr">
              <a:buNone/>
              <a:defRPr sz="48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32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68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2558" y="111143"/>
            <a:ext cx="690771" cy="17691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246" y="111143"/>
            <a:ext cx="2032268" cy="17691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72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09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78" y="520442"/>
            <a:ext cx="2763083" cy="868368"/>
          </a:xfrm>
        </p:spPr>
        <p:txBody>
          <a:bodyPr anchor="b"/>
          <a:lstStyle>
            <a:lvl1pPr>
              <a:defRPr sz="18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578" y="1397025"/>
            <a:ext cx="2763083" cy="456654"/>
          </a:xfrm>
        </p:spPr>
        <p:txBody>
          <a:bodyPr/>
          <a:lstStyle>
            <a:lvl1pPr marL="0" indent="0">
              <a:buNone/>
              <a:defRPr sz="731">
                <a:solidFill>
                  <a:schemeClr val="tx1">
                    <a:tint val="82000"/>
                  </a:schemeClr>
                </a:solidFill>
              </a:defRPr>
            </a:lvl1pPr>
            <a:lvl2pPr marL="139172" indent="0">
              <a:buNone/>
              <a:defRPr sz="609">
                <a:solidFill>
                  <a:schemeClr val="tx1">
                    <a:tint val="82000"/>
                  </a:schemeClr>
                </a:solidFill>
              </a:defRPr>
            </a:lvl2pPr>
            <a:lvl3pPr marL="278343" indent="0">
              <a:buNone/>
              <a:defRPr sz="548">
                <a:solidFill>
                  <a:schemeClr val="tx1">
                    <a:tint val="82000"/>
                  </a:schemeClr>
                </a:solidFill>
              </a:defRPr>
            </a:lvl3pPr>
            <a:lvl4pPr marL="417515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4pPr>
            <a:lvl5pPr marL="556687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5pPr>
            <a:lvl6pPr marL="695858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6pPr>
            <a:lvl7pPr marL="835030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7pPr>
            <a:lvl8pPr marL="974202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8pPr>
            <a:lvl9pPr marL="1113373" indent="0">
              <a:buNone/>
              <a:defRPr sz="48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1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246" y="555717"/>
            <a:ext cx="1361519" cy="13245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1810" y="555717"/>
            <a:ext cx="1361519" cy="132454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39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11144"/>
            <a:ext cx="2763083" cy="4034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663" y="511743"/>
            <a:ext cx="1355262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663" y="762540"/>
            <a:ext cx="1355262" cy="11215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1810" y="511743"/>
            <a:ext cx="1361937" cy="250797"/>
          </a:xfrm>
        </p:spPr>
        <p:txBody>
          <a:bodyPr anchor="b"/>
          <a:lstStyle>
            <a:lvl1pPr marL="0" indent="0">
              <a:buNone/>
              <a:defRPr sz="731" b="1"/>
            </a:lvl1pPr>
            <a:lvl2pPr marL="139172" indent="0">
              <a:buNone/>
              <a:defRPr sz="609" b="1"/>
            </a:lvl2pPr>
            <a:lvl3pPr marL="278343" indent="0">
              <a:buNone/>
              <a:defRPr sz="548" b="1"/>
            </a:lvl3pPr>
            <a:lvl4pPr marL="417515" indent="0">
              <a:buNone/>
              <a:defRPr sz="487" b="1"/>
            </a:lvl4pPr>
            <a:lvl5pPr marL="556687" indent="0">
              <a:buNone/>
              <a:defRPr sz="487" b="1"/>
            </a:lvl5pPr>
            <a:lvl6pPr marL="695858" indent="0">
              <a:buNone/>
              <a:defRPr sz="487" b="1"/>
            </a:lvl6pPr>
            <a:lvl7pPr marL="835030" indent="0">
              <a:buNone/>
              <a:defRPr sz="487" b="1"/>
            </a:lvl7pPr>
            <a:lvl8pPr marL="974202" indent="0">
              <a:buNone/>
              <a:defRPr sz="487" b="1"/>
            </a:lvl8pPr>
            <a:lvl9pPr marL="1113373" indent="0">
              <a:buNone/>
              <a:defRPr sz="4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1810" y="762540"/>
            <a:ext cx="1361937" cy="11215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6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22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39171"/>
            <a:ext cx="1033236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937" y="300571"/>
            <a:ext cx="1621810" cy="1483523"/>
          </a:xfrm>
        </p:spPr>
        <p:txBody>
          <a:bodyPr/>
          <a:lstStyle>
            <a:lvl1pPr>
              <a:defRPr sz="974"/>
            </a:lvl1pPr>
            <a:lvl2pPr>
              <a:defRPr sz="852"/>
            </a:lvl2pPr>
            <a:lvl3pPr>
              <a:defRPr sz="731"/>
            </a:lvl3pPr>
            <a:lvl4pPr>
              <a:defRPr sz="609"/>
            </a:lvl4pPr>
            <a:lvl5pPr>
              <a:defRPr sz="609"/>
            </a:lvl5pPr>
            <a:lvl6pPr>
              <a:defRPr sz="609"/>
            </a:lvl6pPr>
            <a:lvl7pPr>
              <a:defRPr sz="609"/>
            </a:lvl7pPr>
            <a:lvl8pPr>
              <a:defRPr sz="609"/>
            </a:lvl8pPr>
            <a:lvl9pPr>
              <a:defRPr sz="6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26269"/>
            <a:ext cx="1033236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7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39171"/>
            <a:ext cx="1033236" cy="487098"/>
          </a:xfrm>
        </p:spPr>
        <p:txBody>
          <a:bodyPr anchor="b"/>
          <a:lstStyle>
            <a:lvl1pPr>
              <a:defRPr sz="9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1937" y="300571"/>
            <a:ext cx="1621810" cy="1483523"/>
          </a:xfrm>
        </p:spPr>
        <p:txBody>
          <a:bodyPr anchor="t"/>
          <a:lstStyle>
            <a:lvl1pPr marL="0" indent="0">
              <a:buNone/>
              <a:defRPr sz="974"/>
            </a:lvl1pPr>
            <a:lvl2pPr marL="139172" indent="0">
              <a:buNone/>
              <a:defRPr sz="852"/>
            </a:lvl2pPr>
            <a:lvl3pPr marL="278343" indent="0">
              <a:buNone/>
              <a:defRPr sz="731"/>
            </a:lvl3pPr>
            <a:lvl4pPr marL="417515" indent="0">
              <a:buNone/>
              <a:defRPr sz="609"/>
            </a:lvl4pPr>
            <a:lvl5pPr marL="556687" indent="0">
              <a:buNone/>
              <a:defRPr sz="609"/>
            </a:lvl5pPr>
            <a:lvl6pPr marL="695858" indent="0">
              <a:buNone/>
              <a:defRPr sz="609"/>
            </a:lvl6pPr>
            <a:lvl7pPr marL="835030" indent="0">
              <a:buNone/>
              <a:defRPr sz="609"/>
            </a:lvl7pPr>
            <a:lvl8pPr marL="974202" indent="0">
              <a:buNone/>
              <a:defRPr sz="609"/>
            </a:lvl8pPr>
            <a:lvl9pPr marL="1113373" indent="0">
              <a:buNone/>
              <a:defRPr sz="6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26269"/>
            <a:ext cx="1033236" cy="1160241"/>
          </a:xfrm>
        </p:spPr>
        <p:txBody>
          <a:bodyPr/>
          <a:lstStyle>
            <a:lvl1pPr marL="0" indent="0">
              <a:buNone/>
              <a:defRPr sz="487"/>
            </a:lvl1pPr>
            <a:lvl2pPr marL="139172" indent="0">
              <a:buNone/>
              <a:defRPr sz="426"/>
            </a:lvl2pPr>
            <a:lvl3pPr marL="278343" indent="0">
              <a:buNone/>
              <a:defRPr sz="365"/>
            </a:lvl3pPr>
            <a:lvl4pPr marL="417515" indent="0">
              <a:buNone/>
              <a:defRPr sz="304"/>
            </a:lvl4pPr>
            <a:lvl5pPr marL="556687" indent="0">
              <a:buNone/>
              <a:defRPr sz="304"/>
            </a:lvl5pPr>
            <a:lvl6pPr marL="695858" indent="0">
              <a:buNone/>
              <a:defRPr sz="304"/>
            </a:lvl6pPr>
            <a:lvl7pPr marL="835030" indent="0">
              <a:buNone/>
              <a:defRPr sz="304"/>
            </a:lvl7pPr>
            <a:lvl8pPr marL="974202" indent="0">
              <a:buNone/>
              <a:defRPr sz="304"/>
            </a:lvl8pPr>
            <a:lvl9pPr marL="1113373" indent="0">
              <a:buNone/>
              <a:defRPr sz="3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27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246" y="111144"/>
            <a:ext cx="2763083" cy="40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246" y="555717"/>
            <a:ext cx="2763083" cy="1324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246" y="1934862"/>
            <a:ext cx="720804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1184" y="1934862"/>
            <a:ext cx="1081207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2525" y="1934862"/>
            <a:ext cx="720804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64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78343" rtl="0" eaLnBrk="1" latinLnBrk="0" hangingPunct="1">
        <a:lnSpc>
          <a:spcPct val="90000"/>
        </a:lnSpc>
        <a:spcBef>
          <a:spcPct val="0"/>
        </a:spcBef>
        <a:buNone/>
        <a:defRPr kumimoji="1" sz="13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586" indent="-69586" algn="l" defTabSz="278343" rtl="0" eaLnBrk="1" latinLnBrk="0" hangingPunct="1">
        <a:lnSpc>
          <a:spcPct val="90000"/>
        </a:lnSpc>
        <a:spcBef>
          <a:spcPts val="304"/>
        </a:spcBef>
        <a:buFont typeface="Arial" panose="020B0604020202020204" pitchFamily="34" charset="0"/>
        <a:buChar char="•"/>
        <a:defRPr kumimoji="1" sz="852" kern="1200">
          <a:solidFill>
            <a:schemeClr val="tx1"/>
          </a:solidFill>
          <a:latin typeface="+mn-lt"/>
          <a:ea typeface="+mn-ea"/>
          <a:cs typeface="+mn-cs"/>
        </a:defRPr>
      </a:lvl1pPr>
      <a:lvl2pPr marL="20875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731" kern="1200">
          <a:solidFill>
            <a:schemeClr val="tx1"/>
          </a:solidFill>
          <a:latin typeface="+mn-lt"/>
          <a:ea typeface="+mn-ea"/>
          <a:cs typeface="+mn-cs"/>
        </a:defRPr>
      </a:lvl2pPr>
      <a:lvl3pPr marL="34792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609" kern="1200">
          <a:solidFill>
            <a:schemeClr val="tx1"/>
          </a:solidFill>
          <a:latin typeface="+mn-lt"/>
          <a:ea typeface="+mn-ea"/>
          <a:cs typeface="+mn-cs"/>
        </a:defRPr>
      </a:lvl3pPr>
      <a:lvl4pPr marL="487101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626273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765444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904616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1043788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82959" indent="-69586" algn="l" defTabSz="278343" rtl="0" eaLnBrk="1" latinLnBrk="0" hangingPunct="1">
        <a:lnSpc>
          <a:spcPct val="90000"/>
        </a:lnSpc>
        <a:spcBef>
          <a:spcPts val="152"/>
        </a:spcBef>
        <a:buFont typeface="Arial" panose="020B0604020202020204" pitchFamily="34" charset="0"/>
        <a:buChar char="•"/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1pPr>
      <a:lvl2pPr marL="139172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2pPr>
      <a:lvl3pPr marL="278343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3pPr>
      <a:lvl4pPr marL="417515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4pPr>
      <a:lvl5pPr marL="556687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5pPr>
      <a:lvl6pPr marL="695858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6pPr>
      <a:lvl7pPr marL="835030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7pPr>
      <a:lvl8pPr marL="974202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8pPr>
      <a:lvl9pPr marL="1113373" algn="l" defTabSz="278343" rtl="0" eaLnBrk="1" latinLnBrk="0" hangingPunct="1">
        <a:defRPr kumimoji="1" sz="5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D767B2-6A36-A127-886D-94FC1E91062B}"/>
              </a:ext>
            </a:extLst>
          </p:cNvPr>
          <p:cNvGrpSpPr/>
          <p:nvPr/>
        </p:nvGrpSpPr>
        <p:grpSpPr>
          <a:xfrm>
            <a:off x="71787" y="71781"/>
            <a:ext cx="3060000" cy="1944000"/>
            <a:chOff x="71787" y="71781"/>
            <a:chExt cx="3060000" cy="194400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9972AF2-2128-8639-3E5B-9AC6812120BD}"/>
                </a:ext>
              </a:extLst>
            </p:cNvPr>
            <p:cNvSpPr/>
            <p:nvPr/>
          </p:nvSpPr>
          <p:spPr>
            <a:xfrm>
              <a:off x="71787" y="71781"/>
              <a:ext cx="3060000" cy="1944000"/>
            </a:xfrm>
            <a:prstGeom prst="rect">
              <a:avLst/>
            </a:prstGeom>
            <a:noFill/>
            <a:ln w="31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87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9DC6834-2031-2FDD-1760-79EF8AD856C9}"/>
                </a:ext>
              </a:extLst>
            </p:cNvPr>
            <p:cNvSpPr/>
            <p:nvPr/>
          </p:nvSpPr>
          <p:spPr>
            <a:xfrm>
              <a:off x="143787" y="161781"/>
              <a:ext cx="2916000" cy="1764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87"/>
            </a:p>
          </p:txBody>
        </p:sp>
      </p:grpSp>
      <p:sp>
        <p:nvSpPr>
          <p:cNvPr id="10" name="テキスト ボックス 131">
            <a:extLst>
              <a:ext uri="{FF2B5EF4-FFF2-40B4-BE49-F238E27FC236}">
                <a16:creationId xmlns:a16="http://schemas.microsoft.com/office/drawing/2014/main" id="{DB502228-56E2-E960-70CC-62E5EE0ED74E}"/>
              </a:ext>
            </a:extLst>
          </p:cNvPr>
          <p:cNvSpPr txBox="1"/>
          <p:nvPr/>
        </p:nvSpPr>
        <p:spPr>
          <a:xfrm>
            <a:off x="142876" y="189609"/>
            <a:ext cx="2911746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【85×54mm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（カードサイズ）</a:t>
            </a:r>
            <a:r>
              <a:rPr lang="en-US" altLang="ja-JP" sz="600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 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11" name="テキスト ボックス 131">
            <a:extLst>
              <a:ext uri="{FF2B5EF4-FFF2-40B4-BE49-F238E27FC236}">
                <a16:creationId xmlns:a16="http://schemas.microsoft.com/office/drawing/2014/main" id="{1C2AB94B-8D61-8D75-C36D-B48C6135D286}"/>
              </a:ext>
            </a:extLst>
          </p:cNvPr>
          <p:cNvSpPr txBox="1"/>
          <p:nvPr/>
        </p:nvSpPr>
        <p:spPr>
          <a:xfrm>
            <a:off x="309562" y="352966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3040604-2756-A607-C6DE-3CDADFCE3C36}"/>
              </a:ext>
            </a:extLst>
          </p:cNvPr>
          <p:cNvGrpSpPr/>
          <p:nvPr/>
        </p:nvGrpSpPr>
        <p:grpSpPr>
          <a:xfrm>
            <a:off x="701786" y="545136"/>
            <a:ext cx="1800000" cy="360612"/>
            <a:chOff x="248215" y="549977"/>
            <a:chExt cx="1800000" cy="36061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CF361C3-A486-899B-7FA1-D84F12DB9078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976F59E1-A60C-882C-62EC-D77E9E023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2A7F10D1-3F01-29F9-59C8-F1D6E2192486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BC0080F-224C-DEBE-FE8B-ED465AD9C7BE}"/>
              </a:ext>
            </a:extLst>
          </p:cNvPr>
          <p:cNvGrpSpPr/>
          <p:nvPr/>
        </p:nvGrpSpPr>
        <p:grpSpPr>
          <a:xfrm>
            <a:off x="804545" y="1437989"/>
            <a:ext cx="2329180" cy="150495"/>
            <a:chOff x="1020445" y="1364615"/>
            <a:chExt cx="2329180" cy="150495"/>
          </a:xfrm>
        </p:grpSpPr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ECF8F415-DDF5-BC03-FAFD-ECCBE2356419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テキスト ボックス 131">
              <a:extLst>
                <a:ext uri="{FF2B5EF4-FFF2-40B4-BE49-F238E27FC236}">
                  <a16:creationId xmlns:a16="http://schemas.microsoft.com/office/drawing/2014/main" id="{7204CAC2-C0E5-AAF7-9F3C-4BE8F809CC27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85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54mm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A4472BA-18C7-1ECE-9AF2-38D765FFCA18}"/>
              </a:ext>
            </a:extLst>
          </p:cNvPr>
          <p:cNvGrpSpPr/>
          <p:nvPr/>
        </p:nvGrpSpPr>
        <p:grpSpPr>
          <a:xfrm>
            <a:off x="803910" y="1086835"/>
            <a:ext cx="2399665" cy="259080"/>
            <a:chOff x="1019810" y="1013461"/>
            <a:chExt cx="2399665" cy="259080"/>
          </a:xfrm>
        </p:grpSpPr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C4683E33-D9FD-C30C-2A37-3FD1F3C96CCF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テキスト ボックス 131">
              <a:extLst>
                <a:ext uri="{FF2B5EF4-FFF2-40B4-BE49-F238E27FC236}">
                  <a16:creationId xmlns:a16="http://schemas.microsoft.com/office/drawing/2014/main" id="{585CF595-7A9C-4869-E0D5-563FDCA233D3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5E86BA9-4DF7-F1B4-4F05-5D257827E69E}"/>
              </a:ext>
            </a:extLst>
          </p:cNvPr>
          <p:cNvGrpSpPr/>
          <p:nvPr/>
        </p:nvGrpSpPr>
        <p:grpSpPr>
          <a:xfrm>
            <a:off x="803910" y="1694529"/>
            <a:ext cx="2250712" cy="259080"/>
            <a:chOff x="1019810" y="1621155"/>
            <a:chExt cx="2250712" cy="259080"/>
          </a:xfrm>
        </p:grpSpPr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B3E92E18-65D6-EE2C-910A-4458529ED02E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テキスト ボックス 131">
              <a:extLst>
                <a:ext uri="{FF2B5EF4-FFF2-40B4-BE49-F238E27FC236}">
                  <a16:creationId xmlns:a16="http://schemas.microsoft.com/office/drawing/2014/main" id="{36DC3BEB-097D-C9BA-09ED-093FF002531C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0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122853B9-BAA4-45EB-B566-62A7EA57A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92;p1">
            <a:extLst>
              <a:ext uri="{FF2B5EF4-FFF2-40B4-BE49-F238E27FC236}">
                <a16:creationId xmlns:a16="http://schemas.microsoft.com/office/drawing/2014/main" id="{F5A5EA07-7C3C-0E71-01B6-439880891781}"/>
              </a:ext>
            </a:extLst>
          </p:cNvPr>
          <p:cNvSpPr txBox="1"/>
          <p:nvPr/>
        </p:nvSpPr>
        <p:spPr>
          <a:xfrm>
            <a:off x="367113" y="796760"/>
            <a:ext cx="123467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1600" b="1">
                <a:solidFill>
                  <a:schemeClr val="dk1"/>
                </a:solidFill>
              </a:rPr>
              <a:t>名字 名前</a:t>
            </a:r>
            <a:endParaRPr sz="1600" dirty="0"/>
          </a:p>
        </p:txBody>
      </p:sp>
      <p:sp>
        <p:nvSpPr>
          <p:cNvPr id="13" name="Google Shape;93;p1">
            <a:extLst>
              <a:ext uri="{FF2B5EF4-FFF2-40B4-BE49-F238E27FC236}">
                <a16:creationId xmlns:a16="http://schemas.microsoft.com/office/drawing/2014/main" id="{4EC86287-08CC-AC16-9D9E-55E390AC1C2D}"/>
              </a:ext>
            </a:extLst>
          </p:cNvPr>
          <p:cNvSpPr txBox="1"/>
          <p:nvPr/>
        </p:nvSpPr>
        <p:spPr>
          <a:xfrm>
            <a:off x="367113" y="668806"/>
            <a:ext cx="1234673" cy="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600">
                <a:solidFill>
                  <a:schemeClr val="dk1"/>
                </a:solidFill>
              </a:rPr>
              <a:t>役職　肩書　部署名</a:t>
            </a:r>
            <a:endParaRPr sz="600" dirty="0"/>
          </a:p>
        </p:txBody>
      </p:sp>
      <p:sp>
        <p:nvSpPr>
          <p:cNvPr id="14" name="Google Shape;94;p1">
            <a:extLst>
              <a:ext uri="{FF2B5EF4-FFF2-40B4-BE49-F238E27FC236}">
                <a16:creationId xmlns:a16="http://schemas.microsoft.com/office/drawing/2014/main" id="{91E4BDBA-65B1-CD7B-E988-3C8EDEA18C54}"/>
              </a:ext>
            </a:extLst>
          </p:cNvPr>
          <p:cNvSpPr txBox="1"/>
          <p:nvPr/>
        </p:nvSpPr>
        <p:spPr>
          <a:xfrm>
            <a:off x="372775" y="1030595"/>
            <a:ext cx="1229012" cy="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-US" altLang="ja-JP" sz="600" dirty="0">
                <a:solidFill>
                  <a:schemeClr val="dk1"/>
                </a:solidFill>
              </a:rPr>
              <a:t>KANA </a:t>
            </a:r>
            <a:endParaRPr sz="600" dirty="0">
              <a:solidFill>
                <a:schemeClr val="dk1"/>
              </a:solidFill>
            </a:endParaRPr>
          </a:p>
        </p:txBody>
      </p:sp>
      <p:sp>
        <p:nvSpPr>
          <p:cNvPr id="15" name="Google Shape;95;p1">
            <a:extLst>
              <a:ext uri="{FF2B5EF4-FFF2-40B4-BE49-F238E27FC236}">
                <a16:creationId xmlns:a16="http://schemas.microsoft.com/office/drawing/2014/main" id="{0CFF45DC-E6E7-5A7C-42E4-FC940481DFF6}"/>
              </a:ext>
            </a:extLst>
          </p:cNvPr>
          <p:cNvSpPr txBox="1"/>
          <p:nvPr/>
        </p:nvSpPr>
        <p:spPr>
          <a:xfrm>
            <a:off x="367113" y="1386204"/>
            <a:ext cx="1718359" cy="103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670" b="1">
                <a:solidFill>
                  <a:schemeClr val="dk1"/>
                </a:solidFill>
              </a:rPr>
              <a:t>会社名</a:t>
            </a:r>
            <a:endParaRPr sz="670" dirty="0"/>
          </a:p>
        </p:txBody>
      </p:sp>
      <p:sp>
        <p:nvSpPr>
          <p:cNvPr id="16" name="Google Shape;96;p1">
            <a:extLst>
              <a:ext uri="{FF2B5EF4-FFF2-40B4-BE49-F238E27FC236}">
                <a16:creationId xmlns:a16="http://schemas.microsoft.com/office/drawing/2014/main" id="{CA1437A5-AB4B-247C-FFBB-C85454E09B0C}"/>
              </a:ext>
            </a:extLst>
          </p:cNvPr>
          <p:cNvSpPr txBox="1"/>
          <p:nvPr/>
        </p:nvSpPr>
        <p:spPr>
          <a:xfrm>
            <a:off x="367113" y="1522255"/>
            <a:ext cx="2491840" cy="36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600">
                <a:solidFill>
                  <a:schemeClr val="dk1"/>
                </a:solidFill>
              </a:rPr>
              <a:t>〒</a:t>
            </a:r>
            <a:r>
              <a:rPr lang="en-US" altLang="ja-JP" sz="600" dirty="0">
                <a:solidFill>
                  <a:schemeClr val="dk1"/>
                </a:solidFill>
              </a:rPr>
              <a:t>000-0000</a:t>
            </a:r>
            <a:r>
              <a:rPr lang="ja-JP" altLang="en-US" sz="600">
                <a:solidFill>
                  <a:schemeClr val="dk1"/>
                </a:solidFill>
              </a:rPr>
              <a:t>　都道府県市区町村</a:t>
            </a:r>
            <a:r>
              <a:rPr lang="en-US" altLang="ja-JP" sz="600" dirty="0">
                <a:solidFill>
                  <a:schemeClr val="dk1"/>
                </a:solidFill>
              </a:rPr>
              <a:t>00-00-00 </a:t>
            </a:r>
            <a:r>
              <a:rPr lang="ja-JP" altLang="en-US" sz="600">
                <a:solidFill>
                  <a:schemeClr val="dk1"/>
                </a:solidFill>
              </a:rPr>
              <a:t>ビル建物名</a:t>
            </a:r>
            <a:r>
              <a:rPr lang="en-US" altLang="ja-JP" sz="600" dirty="0">
                <a:solidFill>
                  <a:schemeClr val="dk1"/>
                </a:solidFill>
              </a:rPr>
              <a:t>00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en-US" altLang="ja-JP" sz="600" dirty="0">
                <a:solidFill>
                  <a:schemeClr val="dk1"/>
                </a:solidFill>
              </a:rPr>
              <a:t>TEL 00-0000-0000   FAX 00-0000-0000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en-US" altLang="ja-JP" sz="600" dirty="0">
                <a:solidFill>
                  <a:schemeClr val="dk1"/>
                </a:solidFill>
              </a:rPr>
              <a:t>Mail </a:t>
            </a:r>
            <a:r>
              <a:rPr lang="en-US" altLang="ja-JP" sz="600" dirty="0" err="1">
                <a:solidFill>
                  <a:schemeClr val="dk1"/>
                </a:solidFill>
              </a:rPr>
              <a:t>xxxxxxxxx@xxxxx.xx.xx</a:t>
            </a:r>
            <a:r>
              <a:rPr lang="en-US" altLang="ja-JP" sz="600" dirty="0">
                <a:solidFill>
                  <a:schemeClr val="dk1"/>
                </a:solidFill>
              </a:rPr>
              <a:t>   URL </a:t>
            </a:r>
            <a:r>
              <a:rPr lang="en-US" altLang="ja-JP" sz="600" dirty="0" err="1">
                <a:solidFill>
                  <a:schemeClr val="dk1"/>
                </a:solidFill>
              </a:rPr>
              <a:t>xxxxx.xx.xx</a:t>
            </a:r>
            <a:endParaRPr sz="600" dirty="0">
              <a:solidFill>
                <a:schemeClr val="dk1"/>
              </a:solidFill>
            </a:endParaRPr>
          </a:p>
        </p:txBody>
      </p:sp>
      <p:pic>
        <p:nvPicPr>
          <p:cNvPr id="17" name="図 16" descr="ロゴ&#10;&#10;AI 生成コンテンツは間違っている可能性があります。">
            <a:extLst>
              <a:ext uri="{FF2B5EF4-FFF2-40B4-BE49-F238E27FC236}">
                <a16:creationId xmlns:a16="http://schemas.microsoft.com/office/drawing/2014/main" id="{AAD75BF6-905D-BAFD-6DCF-D7560CCB8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595" y="212223"/>
            <a:ext cx="668520" cy="346972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A545B30-9FE6-A121-1E90-01D8C16A69BF}"/>
              </a:ext>
            </a:extLst>
          </p:cNvPr>
          <p:cNvSpPr/>
          <p:nvPr/>
        </p:nvSpPr>
        <p:spPr>
          <a:xfrm>
            <a:off x="-1" y="-1"/>
            <a:ext cx="172233" cy="20875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58862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EEF581B2-8F82-A86A-B988-EFFE830C6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2">
            <a:extLst>
              <a:ext uri="{FF2B5EF4-FFF2-40B4-BE49-F238E27FC236}">
                <a16:creationId xmlns:a16="http://schemas.microsoft.com/office/drawing/2014/main" id="{BD3EF71E-8613-E205-9570-FC4307D1FA38}"/>
              </a:ext>
            </a:extLst>
          </p:cNvPr>
          <p:cNvSpPr/>
          <p:nvPr/>
        </p:nvSpPr>
        <p:spPr>
          <a:xfrm>
            <a:off x="-1" y="0"/>
            <a:ext cx="3203575" cy="20875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81530" tIns="40754" rIns="81530" bIns="40754" anchor="ctr" anchorCtr="0">
            <a:noAutofit/>
          </a:bodyPr>
          <a:lstStyle/>
          <a:p>
            <a:pPr algn="ctr"/>
            <a:endParaRPr sz="1606">
              <a:solidFill>
                <a:schemeClr val="lt1"/>
              </a:solidFill>
            </a:endParaRPr>
          </a:p>
        </p:txBody>
      </p:sp>
      <p:sp>
        <p:nvSpPr>
          <p:cNvPr id="3" name="Google Shape;104;p2">
            <a:extLst>
              <a:ext uri="{FF2B5EF4-FFF2-40B4-BE49-F238E27FC236}">
                <a16:creationId xmlns:a16="http://schemas.microsoft.com/office/drawing/2014/main" id="{5B2202CC-699A-4744-6231-CB85EC6D9246}"/>
              </a:ext>
            </a:extLst>
          </p:cNvPr>
          <p:cNvSpPr txBox="1"/>
          <p:nvPr/>
        </p:nvSpPr>
        <p:spPr>
          <a:xfrm>
            <a:off x="280526" y="382871"/>
            <a:ext cx="1251663" cy="1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ja-JP" altLang="en-US" sz="700" b="1">
                <a:solidFill>
                  <a:schemeClr val="dk1"/>
                </a:solidFill>
              </a:rPr>
              <a:t>事業内容</a:t>
            </a:r>
            <a:endParaRPr sz="700"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70FB9C23-37F0-E8D0-8759-5DEB6168CCB4}"/>
              </a:ext>
            </a:extLst>
          </p:cNvPr>
          <p:cNvSpPr txBox="1"/>
          <p:nvPr/>
        </p:nvSpPr>
        <p:spPr>
          <a:xfrm>
            <a:off x="283357" y="529808"/>
            <a:ext cx="2269546" cy="574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574">
                <a:solidFill>
                  <a:schemeClr val="dk1"/>
                </a:solidFill>
              </a:rPr>
              <a:t>・事業名がここにはいります</a:t>
            </a:r>
            <a:endParaRPr sz="574" dirty="0">
              <a:solidFill>
                <a:schemeClr val="dk1"/>
              </a:solidFill>
            </a:endParaRPr>
          </a:p>
          <a:p>
            <a:pPr>
              <a:lnSpc>
                <a:spcPct val="130000"/>
              </a:lnSpc>
            </a:pPr>
            <a:r>
              <a:rPr lang="ja-JP" altLang="en-US" sz="574">
                <a:solidFill>
                  <a:schemeClr val="dk1"/>
                </a:solidFill>
              </a:rPr>
              <a:t>・事業名がここにはいります</a:t>
            </a:r>
            <a:endParaRPr sz="574" dirty="0"/>
          </a:p>
          <a:p>
            <a:pPr>
              <a:lnSpc>
                <a:spcPct val="130000"/>
              </a:lnSpc>
            </a:pPr>
            <a:r>
              <a:rPr lang="ja-JP" altLang="en-US" sz="574">
                <a:solidFill>
                  <a:schemeClr val="dk1"/>
                </a:solidFill>
              </a:rPr>
              <a:t>・事業名がここに</a:t>
            </a:r>
            <a:r>
              <a:rPr lang="ja-JP" altLang="en-US" sz="600">
                <a:solidFill>
                  <a:schemeClr val="dk1"/>
                </a:solidFill>
              </a:rPr>
              <a:t>はいります</a:t>
            </a:r>
            <a:endParaRPr sz="600" dirty="0"/>
          </a:p>
          <a:p>
            <a:pPr>
              <a:lnSpc>
                <a:spcPct val="130000"/>
              </a:lnSpc>
            </a:pPr>
            <a:r>
              <a:rPr lang="ja-JP" altLang="en-US" sz="574">
                <a:solidFill>
                  <a:schemeClr val="dk1"/>
                </a:solidFill>
              </a:rPr>
              <a:t>・事業名がここにはいります</a:t>
            </a:r>
            <a:endParaRPr sz="574" dirty="0"/>
          </a:p>
          <a:p>
            <a:pPr>
              <a:lnSpc>
                <a:spcPct val="130000"/>
              </a:lnSpc>
            </a:pPr>
            <a:r>
              <a:rPr lang="ja-JP" altLang="en-US" sz="574">
                <a:solidFill>
                  <a:schemeClr val="dk1"/>
                </a:solidFill>
              </a:rPr>
              <a:t>・事業名がここにはいります</a:t>
            </a:r>
            <a:endParaRPr sz="574" dirty="0"/>
          </a:p>
        </p:txBody>
      </p:sp>
      <p:pic>
        <p:nvPicPr>
          <p:cNvPr id="5" name="Google Shape;106;p2">
            <a:extLst>
              <a:ext uri="{FF2B5EF4-FFF2-40B4-BE49-F238E27FC236}">
                <a16:creationId xmlns:a16="http://schemas.microsoft.com/office/drawing/2014/main" id="{120F77D3-71C4-4668-2943-C7E4BD1226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5497" y="1506529"/>
            <a:ext cx="373742" cy="3737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035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305</Words>
  <Application>Microsoft Office PowerPoint</Application>
  <PresentationFormat>ユーザー設定</PresentationFormat>
  <Paragraphs>30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6</cp:revision>
  <dcterms:created xsi:type="dcterms:W3CDTF">2025-10-17T07:10:28Z</dcterms:created>
  <dcterms:modified xsi:type="dcterms:W3CDTF">2025-10-17T07:55:26Z</dcterms:modified>
</cp:coreProperties>
</file>