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62" r:id="rId2"/>
    <p:sldId id="259" r:id="rId3"/>
    <p:sldId id="263" r:id="rId4"/>
  </p:sldIdLst>
  <p:sldSz cx="3348038" cy="1979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" userDrawn="1">
          <p15:clr>
            <a:srgbClr val="5ACBF0"/>
          </p15:clr>
        </p15:guide>
        <p15:guide id="2" pos="45" userDrawn="1">
          <p15:clr>
            <a:srgbClr val="F26B43"/>
          </p15:clr>
        </p15:guide>
        <p15:guide id="3" orient="horz" pos="1157" userDrawn="1">
          <p15:clr>
            <a:srgbClr val="5ACBF0"/>
          </p15:clr>
        </p15:guide>
        <p15:guide id="4" pos="90" userDrawn="1">
          <p15:clr>
            <a:srgbClr val="5ACBF0"/>
          </p15:clr>
        </p15:guide>
        <p15:guide id="5" orient="horz" pos="1202" userDrawn="1">
          <p15:clr>
            <a:srgbClr val="F26B43"/>
          </p15:clr>
        </p15:guide>
        <p15:guide id="6" pos="2064" userDrawn="1">
          <p15:clr>
            <a:srgbClr val="F26B43"/>
          </p15:clr>
        </p15:guide>
        <p15:guide id="7" pos="2019" userDrawn="1">
          <p15:clr>
            <a:srgbClr val="5ACBF0"/>
          </p15:clr>
        </p15:guide>
        <p15:guide id="8" orient="horz" pos="45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85" autoAdjust="0"/>
    <p:restoredTop sz="94660"/>
  </p:normalViewPr>
  <p:slideViewPr>
    <p:cSldViewPr snapToGrid="0" showGuides="1">
      <p:cViewPr varScale="1">
        <p:scale>
          <a:sx n="299" d="100"/>
          <a:sy n="299" d="100"/>
        </p:scale>
        <p:origin x="1884" y="450"/>
      </p:cViewPr>
      <p:guideLst>
        <p:guide orient="horz" pos="90"/>
        <p:guide pos="45"/>
        <p:guide orient="horz" pos="1157"/>
        <p:guide pos="90"/>
        <p:guide orient="horz" pos="1202"/>
        <p:guide pos="2064"/>
        <p:guide pos="2019"/>
        <p:guide orient="horz" pos="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2E43D-1522-43A1-BF60-E05EE4DFAD8B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20738" y="1143000"/>
            <a:ext cx="52165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8278F-2F3D-45DA-B52D-5D6402F3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339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1pPr>
    <a:lvl2pPr marL="127856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2pPr>
    <a:lvl3pPr marL="255712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3pPr>
    <a:lvl4pPr marL="383570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4pPr>
    <a:lvl5pPr marL="511426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5pPr>
    <a:lvl6pPr marL="639282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6pPr>
    <a:lvl7pPr marL="767138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7pPr>
    <a:lvl8pPr marL="894995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8pPr>
    <a:lvl9pPr marL="1022852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>
          <a:extLst>
            <a:ext uri="{FF2B5EF4-FFF2-40B4-BE49-F238E27FC236}">
              <a16:creationId xmlns:a16="http://schemas.microsoft.com/office/drawing/2014/main" id="{CFA64305-60FF-F16B-EC16-AB4C02686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70C66A6F-DBA4-6553-E627-03BF42F5D9C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20738" y="1143000"/>
            <a:ext cx="52165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>
            <a:extLst>
              <a:ext uri="{FF2B5EF4-FFF2-40B4-BE49-F238E27FC236}">
                <a16:creationId xmlns:a16="http://schemas.microsoft.com/office/drawing/2014/main" id="{7CF22305-1F4F-1A94-AED5-E3046641B2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ja-JP" sz="1200"/>
              <a:t>赤ライン：</a:t>
            </a:r>
            <a:r>
              <a:rPr lang="ja-JP" altLang="en-US" sz="1200"/>
              <a:t>［欧米サイズ］</a:t>
            </a:r>
            <a:r>
              <a:rPr lang="en-US" altLang="ja-JP" sz="1200" dirty="0"/>
              <a:t>89</a:t>
            </a:r>
            <a:r>
              <a:rPr lang="ja-JP" sz="1200"/>
              <a:t>x5</a:t>
            </a:r>
            <a:r>
              <a:rPr lang="en-US" altLang="ja-JP" sz="1200" dirty="0"/>
              <a:t>1</a:t>
            </a:r>
            <a:r>
              <a:rPr lang="ja-JP" sz="1200"/>
              <a:t>mmの仕上りサイズのライン  /  青ライン：［内側2mm］断裁安全ライン  /  外四角の領域：［外側2mm］フチ無し印刷（塗り足し領域）</a:t>
            </a:r>
            <a:endParaRPr dirty="0"/>
          </a:p>
        </p:txBody>
      </p:sp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3DAB1633-8928-1943-75A4-15147B81F16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6467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>
          <a:extLst>
            <a:ext uri="{FF2B5EF4-FFF2-40B4-BE49-F238E27FC236}">
              <a16:creationId xmlns:a16="http://schemas.microsoft.com/office/drawing/2014/main" id="{B95D2523-0163-657F-86A8-71FFEA5F70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64AC5EEF-5AD9-2F2F-E062-5A9C667ECCF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20738" y="1143000"/>
            <a:ext cx="52165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>
            <a:extLst>
              <a:ext uri="{FF2B5EF4-FFF2-40B4-BE49-F238E27FC236}">
                <a16:creationId xmlns:a16="http://schemas.microsoft.com/office/drawing/2014/main" id="{68EC8077-00C5-8101-7275-5EEECB7A0AB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ja-JP" altLang="en-US" sz="1200"/>
              <a:t>赤ライン：［欧米サイズ］</a:t>
            </a:r>
            <a:r>
              <a:rPr lang="en-US" altLang="ja-JP" sz="1200" dirty="0"/>
              <a:t>89</a:t>
            </a:r>
            <a:r>
              <a:rPr lang="en" altLang="ja-JP" sz="1200" dirty="0"/>
              <a:t>x51mm</a:t>
            </a:r>
            <a:r>
              <a:rPr lang="ja-JP" altLang="en-US" sz="1200"/>
              <a:t>の仕上りサイズのライン  </a:t>
            </a:r>
            <a:r>
              <a:rPr lang="en-US" altLang="ja-JP" sz="1200" dirty="0"/>
              <a:t>/  </a:t>
            </a:r>
            <a:r>
              <a:rPr lang="ja-JP" altLang="en-US" sz="1200"/>
              <a:t>青ライン：［内側</a:t>
            </a:r>
            <a:r>
              <a:rPr lang="en-US" altLang="ja-JP" sz="1200" dirty="0"/>
              <a:t>2</a:t>
            </a:r>
            <a:r>
              <a:rPr lang="en" altLang="ja-JP" sz="1200" dirty="0"/>
              <a:t>mm</a:t>
            </a:r>
            <a:r>
              <a:rPr lang="ja-JP" altLang="en" sz="1200"/>
              <a:t>］</a:t>
            </a:r>
            <a:r>
              <a:rPr lang="ja-JP" altLang="en-US" sz="1200"/>
              <a:t>断裁安全ライン  </a:t>
            </a:r>
            <a:r>
              <a:rPr lang="en-US" altLang="ja-JP" sz="1200" dirty="0"/>
              <a:t>/  </a:t>
            </a:r>
            <a:r>
              <a:rPr lang="ja-JP" altLang="en-US" sz="1200"/>
              <a:t>外四角の領域：［外側</a:t>
            </a:r>
            <a:r>
              <a:rPr lang="en-US" altLang="ja-JP" sz="1200" dirty="0"/>
              <a:t>2</a:t>
            </a:r>
            <a:r>
              <a:rPr lang="en" altLang="ja-JP" sz="1200" dirty="0"/>
              <a:t>mm</a:t>
            </a:r>
            <a:r>
              <a:rPr lang="ja-JP" altLang="en" sz="1200"/>
              <a:t>］</a:t>
            </a:r>
            <a:r>
              <a:rPr lang="ja-JP" altLang="en-US" sz="1200"/>
              <a:t>フチ無し印刷（塗り足し領域）</a:t>
            </a:r>
            <a:endParaRPr lang="ja-JP" altLang="en-US" dirty="0"/>
          </a:p>
        </p:txBody>
      </p:sp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D1E76C10-65A5-868F-0216-3186B9FFBB5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6243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>
          <a:extLst>
            <a:ext uri="{FF2B5EF4-FFF2-40B4-BE49-F238E27FC236}">
              <a16:creationId xmlns:a16="http://schemas.microsoft.com/office/drawing/2014/main" id="{59D320E0-19FB-A76E-BE66-174F2DC15F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3A9CA28C-D258-76E5-2313-7DC334F9D35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20738" y="1143000"/>
            <a:ext cx="52165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>
            <a:extLst>
              <a:ext uri="{FF2B5EF4-FFF2-40B4-BE49-F238E27FC236}">
                <a16:creationId xmlns:a16="http://schemas.microsoft.com/office/drawing/2014/main" id="{3D9F3162-137E-1807-6A59-EF6099EBA3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ja-JP" altLang="en-US" sz="1200"/>
              <a:t>赤ライン：［欧米サイズ］</a:t>
            </a:r>
            <a:r>
              <a:rPr lang="en-US" altLang="ja-JP" sz="1200" dirty="0"/>
              <a:t>89</a:t>
            </a:r>
            <a:r>
              <a:rPr lang="en" altLang="ja-JP" sz="1200" dirty="0"/>
              <a:t>x51mm</a:t>
            </a:r>
            <a:r>
              <a:rPr lang="ja-JP" altLang="en-US" sz="1200"/>
              <a:t>の仕上りサイズのライン  </a:t>
            </a:r>
            <a:r>
              <a:rPr lang="en-US" altLang="ja-JP" sz="1200" dirty="0"/>
              <a:t>/  </a:t>
            </a:r>
            <a:r>
              <a:rPr lang="ja-JP" altLang="en-US" sz="1200"/>
              <a:t>青ライン：［内側</a:t>
            </a:r>
            <a:r>
              <a:rPr lang="en-US" altLang="ja-JP" sz="1200" dirty="0"/>
              <a:t>2</a:t>
            </a:r>
            <a:r>
              <a:rPr lang="en" altLang="ja-JP" sz="1200" dirty="0"/>
              <a:t>mm</a:t>
            </a:r>
            <a:r>
              <a:rPr lang="ja-JP" altLang="en" sz="1200"/>
              <a:t>］</a:t>
            </a:r>
            <a:r>
              <a:rPr lang="ja-JP" altLang="en-US" sz="1200"/>
              <a:t>断裁安全ライン  </a:t>
            </a:r>
            <a:r>
              <a:rPr lang="en-US" altLang="ja-JP" sz="1200" dirty="0"/>
              <a:t>/  </a:t>
            </a:r>
            <a:r>
              <a:rPr lang="ja-JP" altLang="en-US" sz="1200"/>
              <a:t>外四角の領域：［外側</a:t>
            </a:r>
            <a:r>
              <a:rPr lang="en-US" altLang="ja-JP" sz="1200" dirty="0"/>
              <a:t>2</a:t>
            </a:r>
            <a:r>
              <a:rPr lang="en" altLang="ja-JP" sz="1200" dirty="0"/>
              <a:t>mm</a:t>
            </a:r>
            <a:r>
              <a:rPr lang="ja-JP" altLang="en" sz="1200"/>
              <a:t>］</a:t>
            </a:r>
            <a:r>
              <a:rPr lang="ja-JP" altLang="en-US" sz="1200"/>
              <a:t>フチ無し印刷（塗り足し領域）</a:t>
            </a:r>
            <a:endParaRPr lang="ja-JP" altLang="en-US" dirty="0"/>
          </a:p>
        </p:txBody>
      </p:sp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ED618070-3041-5BEF-0028-A436A13D134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2707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505" y="323978"/>
            <a:ext cx="2511029" cy="689199"/>
          </a:xfrm>
        </p:spPr>
        <p:txBody>
          <a:bodyPr anchor="b"/>
          <a:lstStyle>
            <a:lvl1pPr algn="ctr">
              <a:defRPr sz="164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8505" y="1039755"/>
            <a:ext cx="2511029" cy="477948"/>
          </a:xfrm>
        </p:spPr>
        <p:txBody>
          <a:bodyPr/>
          <a:lstStyle>
            <a:lvl1pPr marL="0" indent="0" algn="ctr">
              <a:buNone/>
              <a:defRPr sz="659"/>
            </a:lvl1pPr>
            <a:lvl2pPr marL="125547" indent="0" algn="ctr">
              <a:buNone/>
              <a:defRPr sz="549"/>
            </a:lvl2pPr>
            <a:lvl3pPr marL="251094" indent="0" algn="ctr">
              <a:buNone/>
              <a:defRPr sz="494"/>
            </a:lvl3pPr>
            <a:lvl4pPr marL="376641" indent="0" algn="ctr">
              <a:buNone/>
              <a:defRPr sz="439"/>
            </a:lvl4pPr>
            <a:lvl5pPr marL="502188" indent="0" algn="ctr">
              <a:buNone/>
              <a:defRPr sz="439"/>
            </a:lvl5pPr>
            <a:lvl6pPr marL="627736" indent="0" algn="ctr">
              <a:buNone/>
              <a:defRPr sz="439"/>
            </a:lvl6pPr>
            <a:lvl7pPr marL="753283" indent="0" algn="ctr">
              <a:buNone/>
              <a:defRPr sz="439"/>
            </a:lvl7pPr>
            <a:lvl8pPr marL="878830" indent="0" algn="ctr">
              <a:buNone/>
              <a:defRPr sz="439"/>
            </a:lvl8pPr>
            <a:lvl9pPr marL="1004377" indent="0" algn="ctr">
              <a:buNone/>
              <a:defRPr sz="43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2768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534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95940" y="105396"/>
            <a:ext cx="721921" cy="167763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0177" y="105396"/>
            <a:ext cx="2123912" cy="167763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957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108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434" y="493529"/>
            <a:ext cx="2887683" cy="823464"/>
          </a:xfrm>
        </p:spPr>
        <p:txBody>
          <a:bodyPr anchor="b"/>
          <a:lstStyle>
            <a:lvl1pPr>
              <a:defRPr sz="164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434" y="1324783"/>
            <a:ext cx="2887683" cy="433040"/>
          </a:xfrm>
        </p:spPr>
        <p:txBody>
          <a:bodyPr/>
          <a:lstStyle>
            <a:lvl1pPr marL="0" indent="0">
              <a:buNone/>
              <a:defRPr sz="659">
                <a:solidFill>
                  <a:schemeClr val="tx1">
                    <a:tint val="82000"/>
                  </a:schemeClr>
                </a:solidFill>
              </a:defRPr>
            </a:lvl1pPr>
            <a:lvl2pPr marL="125547" indent="0">
              <a:buNone/>
              <a:defRPr sz="549">
                <a:solidFill>
                  <a:schemeClr val="tx1">
                    <a:tint val="82000"/>
                  </a:schemeClr>
                </a:solidFill>
              </a:defRPr>
            </a:lvl2pPr>
            <a:lvl3pPr marL="251094" indent="0">
              <a:buNone/>
              <a:defRPr sz="494">
                <a:solidFill>
                  <a:schemeClr val="tx1">
                    <a:tint val="82000"/>
                  </a:schemeClr>
                </a:solidFill>
              </a:defRPr>
            </a:lvl3pPr>
            <a:lvl4pPr marL="376641" indent="0">
              <a:buNone/>
              <a:defRPr sz="439">
                <a:solidFill>
                  <a:schemeClr val="tx1">
                    <a:tint val="82000"/>
                  </a:schemeClr>
                </a:solidFill>
              </a:defRPr>
            </a:lvl4pPr>
            <a:lvl5pPr marL="502188" indent="0">
              <a:buNone/>
              <a:defRPr sz="439">
                <a:solidFill>
                  <a:schemeClr val="tx1">
                    <a:tint val="82000"/>
                  </a:schemeClr>
                </a:solidFill>
              </a:defRPr>
            </a:lvl5pPr>
            <a:lvl6pPr marL="627736" indent="0">
              <a:buNone/>
              <a:defRPr sz="439">
                <a:solidFill>
                  <a:schemeClr val="tx1">
                    <a:tint val="82000"/>
                  </a:schemeClr>
                </a:solidFill>
              </a:defRPr>
            </a:lvl6pPr>
            <a:lvl7pPr marL="753283" indent="0">
              <a:buNone/>
              <a:defRPr sz="439">
                <a:solidFill>
                  <a:schemeClr val="tx1">
                    <a:tint val="82000"/>
                  </a:schemeClr>
                </a:solidFill>
              </a:defRPr>
            </a:lvl7pPr>
            <a:lvl8pPr marL="878830" indent="0">
              <a:buNone/>
              <a:defRPr sz="439">
                <a:solidFill>
                  <a:schemeClr val="tx1">
                    <a:tint val="82000"/>
                  </a:schemeClr>
                </a:solidFill>
              </a:defRPr>
            </a:lvl8pPr>
            <a:lvl9pPr marL="1004377" indent="0">
              <a:buNone/>
              <a:defRPr sz="43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807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0178" y="526980"/>
            <a:ext cx="1422916" cy="12560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94944" y="526980"/>
            <a:ext cx="1422916" cy="12560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8682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614" y="105396"/>
            <a:ext cx="2887683" cy="38263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614" y="485280"/>
            <a:ext cx="1416377" cy="237828"/>
          </a:xfrm>
        </p:spPr>
        <p:txBody>
          <a:bodyPr anchor="b"/>
          <a:lstStyle>
            <a:lvl1pPr marL="0" indent="0">
              <a:buNone/>
              <a:defRPr sz="659" b="1"/>
            </a:lvl1pPr>
            <a:lvl2pPr marL="125547" indent="0">
              <a:buNone/>
              <a:defRPr sz="549" b="1"/>
            </a:lvl2pPr>
            <a:lvl3pPr marL="251094" indent="0">
              <a:buNone/>
              <a:defRPr sz="494" b="1"/>
            </a:lvl3pPr>
            <a:lvl4pPr marL="376641" indent="0">
              <a:buNone/>
              <a:defRPr sz="439" b="1"/>
            </a:lvl4pPr>
            <a:lvl5pPr marL="502188" indent="0">
              <a:buNone/>
              <a:defRPr sz="439" b="1"/>
            </a:lvl5pPr>
            <a:lvl6pPr marL="627736" indent="0">
              <a:buNone/>
              <a:defRPr sz="439" b="1"/>
            </a:lvl6pPr>
            <a:lvl7pPr marL="753283" indent="0">
              <a:buNone/>
              <a:defRPr sz="439" b="1"/>
            </a:lvl7pPr>
            <a:lvl8pPr marL="878830" indent="0">
              <a:buNone/>
              <a:defRPr sz="439" b="1"/>
            </a:lvl8pPr>
            <a:lvl9pPr marL="1004377" indent="0">
              <a:buNone/>
              <a:defRPr sz="43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0614" y="723109"/>
            <a:ext cx="1416377" cy="10635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94944" y="485280"/>
            <a:ext cx="1423352" cy="237828"/>
          </a:xfrm>
        </p:spPr>
        <p:txBody>
          <a:bodyPr anchor="b"/>
          <a:lstStyle>
            <a:lvl1pPr marL="0" indent="0">
              <a:buNone/>
              <a:defRPr sz="659" b="1"/>
            </a:lvl1pPr>
            <a:lvl2pPr marL="125547" indent="0">
              <a:buNone/>
              <a:defRPr sz="549" b="1"/>
            </a:lvl2pPr>
            <a:lvl3pPr marL="251094" indent="0">
              <a:buNone/>
              <a:defRPr sz="494" b="1"/>
            </a:lvl3pPr>
            <a:lvl4pPr marL="376641" indent="0">
              <a:buNone/>
              <a:defRPr sz="439" b="1"/>
            </a:lvl4pPr>
            <a:lvl5pPr marL="502188" indent="0">
              <a:buNone/>
              <a:defRPr sz="439" b="1"/>
            </a:lvl5pPr>
            <a:lvl6pPr marL="627736" indent="0">
              <a:buNone/>
              <a:defRPr sz="439" b="1"/>
            </a:lvl6pPr>
            <a:lvl7pPr marL="753283" indent="0">
              <a:buNone/>
              <a:defRPr sz="439" b="1"/>
            </a:lvl7pPr>
            <a:lvl8pPr marL="878830" indent="0">
              <a:buNone/>
              <a:defRPr sz="439" b="1"/>
            </a:lvl8pPr>
            <a:lvl9pPr marL="1004377" indent="0">
              <a:buNone/>
              <a:defRPr sz="43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94944" y="723109"/>
            <a:ext cx="1423352" cy="10635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157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516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18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614" y="131974"/>
            <a:ext cx="1079829" cy="461910"/>
          </a:xfrm>
        </p:spPr>
        <p:txBody>
          <a:bodyPr anchor="b"/>
          <a:lstStyle>
            <a:lvl1pPr>
              <a:defRPr sz="8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3352" y="285028"/>
            <a:ext cx="1694944" cy="1406808"/>
          </a:xfrm>
        </p:spPr>
        <p:txBody>
          <a:bodyPr/>
          <a:lstStyle>
            <a:lvl1pPr>
              <a:defRPr sz="879"/>
            </a:lvl1pPr>
            <a:lvl2pPr>
              <a:defRPr sz="769"/>
            </a:lvl2pPr>
            <a:lvl3pPr>
              <a:defRPr sz="659"/>
            </a:lvl3pPr>
            <a:lvl4pPr>
              <a:defRPr sz="549"/>
            </a:lvl4pPr>
            <a:lvl5pPr>
              <a:defRPr sz="549"/>
            </a:lvl5pPr>
            <a:lvl6pPr>
              <a:defRPr sz="549"/>
            </a:lvl6pPr>
            <a:lvl7pPr>
              <a:defRPr sz="549"/>
            </a:lvl7pPr>
            <a:lvl8pPr>
              <a:defRPr sz="549"/>
            </a:lvl8pPr>
            <a:lvl9pPr>
              <a:defRPr sz="54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0614" y="593884"/>
            <a:ext cx="1079829" cy="1100243"/>
          </a:xfrm>
        </p:spPr>
        <p:txBody>
          <a:bodyPr/>
          <a:lstStyle>
            <a:lvl1pPr marL="0" indent="0">
              <a:buNone/>
              <a:defRPr sz="439"/>
            </a:lvl1pPr>
            <a:lvl2pPr marL="125547" indent="0">
              <a:buNone/>
              <a:defRPr sz="384"/>
            </a:lvl2pPr>
            <a:lvl3pPr marL="251094" indent="0">
              <a:buNone/>
              <a:defRPr sz="330"/>
            </a:lvl3pPr>
            <a:lvl4pPr marL="376641" indent="0">
              <a:buNone/>
              <a:defRPr sz="275"/>
            </a:lvl4pPr>
            <a:lvl5pPr marL="502188" indent="0">
              <a:buNone/>
              <a:defRPr sz="275"/>
            </a:lvl5pPr>
            <a:lvl6pPr marL="627736" indent="0">
              <a:buNone/>
              <a:defRPr sz="275"/>
            </a:lvl6pPr>
            <a:lvl7pPr marL="753283" indent="0">
              <a:buNone/>
              <a:defRPr sz="275"/>
            </a:lvl7pPr>
            <a:lvl8pPr marL="878830" indent="0">
              <a:buNone/>
              <a:defRPr sz="275"/>
            </a:lvl8pPr>
            <a:lvl9pPr marL="1004377" indent="0">
              <a:buNone/>
              <a:defRPr sz="2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266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614" y="131974"/>
            <a:ext cx="1079829" cy="461910"/>
          </a:xfrm>
        </p:spPr>
        <p:txBody>
          <a:bodyPr anchor="b"/>
          <a:lstStyle>
            <a:lvl1pPr>
              <a:defRPr sz="8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23352" y="285028"/>
            <a:ext cx="1694944" cy="1406808"/>
          </a:xfrm>
        </p:spPr>
        <p:txBody>
          <a:bodyPr anchor="t"/>
          <a:lstStyle>
            <a:lvl1pPr marL="0" indent="0">
              <a:buNone/>
              <a:defRPr sz="879"/>
            </a:lvl1pPr>
            <a:lvl2pPr marL="125547" indent="0">
              <a:buNone/>
              <a:defRPr sz="769"/>
            </a:lvl2pPr>
            <a:lvl3pPr marL="251094" indent="0">
              <a:buNone/>
              <a:defRPr sz="659"/>
            </a:lvl3pPr>
            <a:lvl4pPr marL="376641" indent="0">
              <a:buNone/>
              <a:defRPr sz="549"/>
            </a:lvl4pPr>
            <a:lvl5pPr marL="502188" indent="0">
              <a:buNone/>
              <a:defRPr sz="549"/>
            </a:lvl5pPr>
            <a:lvl6pPr marL="627736" indent="0">
              <a:buNone/>
              <a:defRPr sz="549"/>
            </a:lvl6pPr>
            <a:lvl7pPr marL="753283" indent="0">
              <a:buNone/>
              <a:defRPr sz="549"/>
            </a:lvl7pPr>
            <a:lvl8pPr marL="878830" indent="0">
              <a:buNone/>
              <a:defRPr sz="549"/>
            </a:lvl8pPr>
            <a:lvl9pPr marL="1004377" indent="0">
              <a:buNone/>
              <a:defRPr sz="54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0614" y="593884"/>
            <a:ext cx="1079829" cy="1100243"/>
          </a:xfrm>
        </p:spPr>
        <p:txBody>
          <a:bodyPr/>
          <a:lstStyle>
            <a:lvl1pPr marL="0" indent="0">
              <a:buNone/>
              <a:defRPr sz="439"/>
            </a:lvl1pPr>
            <a:lvl2pPr marL="125547" indent="0">
              <a:buNone/>
              <a:defRPr sz="384"/>
            </a:lvl2pPr>
            <a:lvl3pPr marL="251094" indent="0">
              <a:buNone/>
              <a:defRPr sz="330"/>
            </a:lvl3pPr>
            <a:lvl4pPr marL="376641" indent="0">
              <a:buNone/>
              <a:defRPr sz="275"/>
            </a:lvl4pPr>
            <a:lvl5pPr marL="502188" indent="0">
              <a:buNone/>
              <a:defRPr sz="275"/>
            </a:lvl5pPr>
            <a:lvl6pPr marL="627736" indent="0">
              <a:buNone/>
              <a:defRPr sz="275"/>
            </a:lvl6pPr>
            <a:lvl7pPr marL="753283" indent="0">
              <a:buNone/>
              <a:defRPr sz="275"/>
            </a:lvl7pPr>
            <a:lvl8pPr marL="878830" indent="0">
              <a:buNone/>
              <a:defRPr sz="275"/>
            </a:lvl8pPr>
            <a:lvl9pPr marL="1004377" indent="0">
              <a:buNone/>
              <a:defRPr sz="2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7513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0178" y="105396"/>
            <a:ext cx="2887683" cy="38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178" y="526980"/>
            <a:ext cx="2887683" cy="1256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0177" y="1834808"/>
            <a:ext cx="753309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9038" y="1834808"/>
            <a:ext cx="1129963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64552" y="1834808"/>
            <a:ext cx="753309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997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1094" rtl="0" eaLnBrk="1" latinLnBrk="0" hangingPunct="1">
        <a:lnSpc>
          <a:spcPct val="90000"/>
        </a:lnSpc>
        <a:spcBef>
          <a:spcPct val="0"/>
        </a:spcBef>
        <a:buNone/>
        <a:defRPr kumimoji="1" sz="12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774" indent="-62774" algn="l" defTabSz="251094" rtl="0" eaLnBrk="1" latinLnBrk="0" hangingPunct="1">
        <a:lnSpc>
          <a:spcPct val="90000"/>
        </a:lnSpc>
        <a:spcBef>
          <a:spcPts val="275"/>
        </a:spcBef>
        <a:buFont typeface="Arial" panose="020B0604020202020204" pitchFamily="34" charset="0"/>
        <a:buChar char="•"/>
        <a:defRPr kumimoji="1" sz="769" kern="1200">
          <a:solidFill>
            <a:schemeClr val="tx1"/>
          </a:solidFill>
          <a:latin typeface="+mn-lt"/>
          <a:ea typeface="+mn-ea"/>
          <a:cs typeface="+mn-cs"/>
        </a:defRPr>
      </a:lvl1pPr>
      <a:lvl2pPr marL="188321" indent="-62774" algn="l" defTabSz="251094" rtl="0" eaLnBrk="1" latinLnBrk="0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kumimoji="1" sz="659" kern="1200">
          <a:solidFill>
            <a:schemeClr val="tx1"/>
          </a:solidFill>
          <a:latin typeface="+mn-lt"/>
          <a:ea typeface="+mn-ea"/>
          <a:cs typeface="+mn-cs"/>
        </a:defRPr>
      </a:lvl2pPr>
      <a:lvl3pPr marL="313868" indent="-62774" algn="l" defTabSz="251094" rtl="0" eaLnBrk="1" latinLnBrk="0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kumimoji="1" sz="549" kern="1200">
          <a:solidFill>
            <a:schemeClr val="tx1"/>
          </a:solidFill>
          <a:latin typeface="+mn-lt"/>
          <a:ea typeface="+mn-ea"/>
          <a:cs typeface="+mn-cs"/>
        </a:defRPr>
      </a:lvl3pPr>
      <a:lvl4pPr marL="439415" indent="-62774" algn="l" defTabSz="251094" rtl="0" eaLnBrk="1" latinLnBrk="0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4pPr>
      <a:lvl5pPr marL="564962" indent="-62774" algn="l" defTabSz="251094" rtl="0" eaLnBrk="1" latinLnBrk="0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5pPr>
      <a:lvl6pPr marL="690509" indent="-62774" algn="l" defTabSz="251094" rtl="0" eaLnBrk="1" latinLnBrk="0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6pPr>
      <a:lvl7pPr marL="816056" indent="-62774" algn="l" defTabSz="251094" rtl="0" eaLnBrk="1" latinLnBrk="0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7pPr>
      <a:lvl8pPr marL="941603" indent="-62774" algn="l" defTabSz="251094" rtl="0" eaLnBrk="1" latinLnBrk="0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8pPr>
      <a:lvl9pPr marL="1067151" indent="-62774" algn="l" defTabSz="251094" rtl="0" eaLnBrk="1" latinLnBrk="0" hangingPunct="1">
        <a:lnSpc>
          <a:spcPct val="90000"/>
        </a:lnSpc>
        <a:spcBef>
          <a:spcPts val="137"/>
        </a:spcBef>
        <a:buFont typeface="Arial" panose="020B0604020202020204" pitchFamily="34" charset="0"/>
        <a:buChar char="•"/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1pPr>
      <a:lvl2pPr marL="125547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2pPr>
      <a:lvl3pPr marL="251094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3pPr>
      <a:lvl4pPr marL="376641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4pPr>
      <a:lvl5pPr marL="502188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5pPr>
      <a:lvl6pPr marL="627736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6pPr>
      <a:lvl7pPr marL="753283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7pPr>
      <a:lvl8pPr marL="878830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8pPr>
      <a:lvl9pPr marL="1004377" algn="l" defTabSz="251094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>
          <a:extLst>
            <a:ext uri="{FF2B5EF4-FFF2-40B4-BE49-F238E27FC236}">
              <a16:creationId xmlns:a16="http://schemas.microsoft.com/office/drawing/2014/main" id="{7D26C393-25E7-89DD-8F79-FDF4176ED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B314C7BE-F8D1-CC39-D800-7400189049BC}"/>
              </a:ext>
            </a:extLst>
          </p:cNvPr>
          <p:cNvGrpSpPr/>
          <p:nvPr/>
        </p:nvGrpSpPr>
        <p:grpSpPr>
          <a:xfrm>
            <a:off x="72019" y="71807"/>
            <a:ext cx="3204000" cy="1835999"/>
            <a:chOff x="72019" y="71807"/>
            <a:chExt cx="3204000" cy="1835999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E9972AF2-2128-8639-3E5B-9AC6812120BD}"/>
                </a:ext>
              </a:extLst>
            </p:cNvPr>
            <p:cNvSpPr/>
            <p:nvPr/>
          </p:nvSpPr>
          <p:spPr>
            <a:xfrm>
              <a:off x="72019" y="71807"/>
              <a:ext cx="3204000" cy="1835999"/>
            </a:xfrm>
            <a:prstGeom prst="rect">
              <a:avLst/>
            </a:prstGeom>
            <a:noFill/>
            <a:ln w="31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B9DC6834-2031-2FDD-1760-79EF8AD856C9}"/>
                </a:ext>
              </a:extLst>
            </p:cNvPr>
            <p:cNvSpPr/>
            <p:nvPr/>
          </p:nvSpPr>
          <p:spPr>
            <a:xfrm>
              <a:off x="144019" y="143806"/>
              <a:ext cx="3060000" cy="1692000"/>
            </a:xfrm>
            <a:prstGeom prst="rect">
              <a:avLst/>
            </a:prstGeom>
            <a:noFill/>
            <a:ln w="3175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テキスト ボックス 131">
            <a:extLst>
              <a:ext uri="{FF2B5EF4-FFF2-40B4-BE49-F238E27FC236}">
                <a16:creationId xmlns:a16="http://schemas.microsoft.com/office/drawing/2014/main" id="{4ECDA37F-1938-38EF-3686-78D2EB9336AF}"/>
              </a:ext>
            </a:extLst>
          </p:cNvPr>
          <p:cNvSpPr txBox="1"/>
          <p:nvPr/>
        </p:nvSpPr>
        <p:spPr>
          <a:xfrm>
            <a:off x="142876" y="186434"/>
            <a:ext cx="2911746" cy="20159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831914" indent="-831914" algn="ctr"/>
            <a:r>
              <a:rPr lang="en-US" altLang="ja-JP" sz="803" b="1" dirty="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【89×51mm</a:t>
            </a:r>
            <a:r>
              <a:rPr lang="ja-JP" altLang="en-US" sz="600" b="1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（カードサイズ）</a:t>
            </a:r>
            <a:r>
              <a:rPr lang="en-US" altLang="ja-JP" sz="600" b="1" dirty="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 </a:t>
            </a:r>
            <a:r>
              <a:rPr lang="ja-JP" altLang="en-US" sz="803" b="1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テンプレートの説明</a:t>
            </a:r>
            <a:r>
              <a:rPr lang="en-US" altLang="ja-JP" sz="803" b="1" dirty="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】</a:t>
            </a:r>
            <a:endParaRPr lang="ja-JP" altLang="en-US" sz="937">
              <a:latin typeface="游明朝" panose="02020400000000000000" pitchFamily="18" charset="-128"/>
              <a:ea typeface="游明朝" panose="02020400000000000000" pitchFamily="18" charset="-128"/>
              <a:cs typeface="游明朝" panose="02020400000000000000" pitchFamily="18" charset="-128"/>
            </a:endParaRPr>
          </a:p>
        </p:txBody>
      </p:sp>
      <p:sp>
        <p:nvSpPr>
          <p:cNvPr id="21" name="テキスト ボックス 131">
            <a:extLst>
              <a:ext uri="{FF2B5EF4-FFF2-40B4-BE49-F238E27FC236}">
                <a16:creationId xmlns:a16="http://schemas.microsoft.com/office/drawing/2014/main" id="{7E369D86-531B-EB62-1193-53C502D9CA54}"/>
              </a:ext>
            </a:extLst>
          </p:cNvPr>
          <p:cNvSpPr txBox="1"/>
          <p:nvPr/>
        </p:nvSpPr>
        <p:spPr>
          <a:xfrm>
            <a:off x="309562" y="349791"/>
            <a:ext cx="2584449" cy="1246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588965" indent="-588965" algn="ctr"/>
            <a:r>
              <a:rPr lang="ja-JP" altLang="en-US" sz="50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データができたら、印刷に最適な</a:t>
            </a:r>
            <a:r>
              <a:rPr lang="ja-JP" altLang="en-US" sz="500" b="1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［</a:t>
            </a:r>
            <a:r>
              <a:rPr lang="en-US" sz="500" b="1" dirty="0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PDF</a:t>
            </a:r>
            <a:r>
              <a:rPr lang="ja-JP" altLang="en-US" sz="500" b="1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］形式で保存</a:t>
            </a:r>
            <a:r>
              <a:rPr lang="ja-JP" altLang="en-US" sz="50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してご入稿ください。</a:t>
            </a:r>
            <a:endParaRPr lang="ja-JP" altLang="en-US" sz="900">
              <a:latin typeface="游明朝" panose="02020400000000000000" pitchFamily="18" charset="-128"/>
              <a:ea typeface="游明朝" panose="02020400000000000000" pitchFamily="18" charset="-128"/>
              <a:cs typeface="游明朝" panose="02020400000000000000" pitchFamily="18" charset="-128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69A0BD7-580F-2577-416A-48C994BC9F6B}"/>
              </a:ext>
            </a:extLst>
          </p:cNvPr>
          <p:cNvGrpSpPr/>
          <p:nvPr/>
        </p:nvGrpSpPr>
        <p:grpSpPr>
          <a:xfrm>
            <a:off x="701786" y="541961"/>
            <a:ext cx="1800000" cy="360612"/>
            <a:chOff x="248215" y="549977"/>
            <a:chExt cx="1800000" cy="360612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3C23C2D3-53BA-2BFA-4D1E-6BAFFCED8D47}"/>
                </a:ext>
              </a:extLst>
            </p:cNvPr>
            <p:cNvSpPr/>
            <p:nvPr/>
          </p:nvSpPr>
          <p:spPr>
            <a:xfrm>
              <a:off x="248215" y="549977"/>
              <a:ext cx="1800000" cy="3606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D6371204-B785-26DA-B6AD-02F8F2313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3804" y="554559"/>
              <a:ext cx="627305" cy="341035"/>
            </a:xfrm>
            <a:prstGeom prst="rect">
              <a:avLst/>
            </a:prstGeom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D15917C8-2B28-1C7E-4C2A-296F48A8E925}"/>
                </a:ext>
              </a:extLst>
            </p:cNvPr>
            <p:cNvSpPr txBox="1"/>
            <p:nvPr/>
          </p:nvSpPr>
          <p:spPr>
            <a:xfrm>
              <a:off x="260915" y="549977"/>
              <a:ext cx="1128514" cy="36061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テンプレートにはガイドラインが表示されます。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ガイドラインが表示されない場合は、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［表示］→</a:t>
              </a:r>
              <a:r>
                <a:rPr lang="en-US" altLang="ja-JP" sz="400" dirty="0">
                  <a:latin typeface="+mj-ea"/>
                  <a:cs typeface="游明朝" panose="02020400000000000000" pitchFamily="18" charset="-128"/>
                </a:rPr>
                <a:t> </a:t>
              </a: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［ガイド］にチェックを入れて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ご利用ください。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B535AFB-0ABC-6CFD-E4DC-AB8F0585DA3B}"/>
              </a:ext>
            </a:extLst>
          </p:cNvPr>
          <p:cNvGrpSpPr/>
          <p:nvPr/>
        </p:nvGrpSpPr>
        <p:grpSpPr>
          <a:xfrm>
            <a:off x="949008" y="1364964"/>
            <a:ext cx="2329180" cy="150495"/>
            <a:chOff x="1020445" y="1364615"/>
            <a:chExt cx="2329180" cy="150495"/>
          </a:xfrm>
        </p:grpSpPr>
        <p:cxnSp>
          <p:nvCxnSpPr>
            <p:cNvPr id="27" name="直線矢印コネクタ 26">
              <a:extLst>
                <a:ext uri="{FF2B5EF4-FFF2-40B4-BE49-F238E27FC236}">
                  <a16:creationId xmlns:a16="http://schemas.microsoft.com/office/drawing/2014/main" id="{0BA50910-207A-8755-D637-9A1DB9EF18E2}"/>
                </a:ext>
              </a:extLst>
            </p:cNvPr>
            <p:cNvCxnSpPr/>
            <p:nvPr/>
          </p:nvCxnSpPr>
          <p:spPr>
            <a:xfrm>
              <a:off x="2757170" y="1412240"/>
              <a:ext cx="592455" cy="0"/>
            </a:xfrm>
            <a:prstGeom prst="straightConnector1">
              <a:avLst/>
            </a:prstGeom>
            <a:ln>
              <a:solidFill>
                <a:srgbClr val="EE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8" name="テキスト ボックス 131">
              <a:extLst>
                <a:ext uri="{FF2B5EF4-FFF2-40B4-BE49-F238E27FC236}">
                  <a16:creationId xmlns:a16="http://schemas.microsoft.com/office/drawing/2014/main" id="{6CFF676F-5D2C-995D-8525-BADC2B47052E}"/>
                </a:ext>
              </a:extLst>
            </p:cNvPr>
            <p:cNvSpPr txBox="1"/>
            <p:nvPr/>
          </p:nvSpPr>
          <p:spPr>
            <a:xfrm>
              <a:off x="1020445" y="1364615"/>
              <a:ext cx="1779270" cy="15049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仕上がりサイズ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</a:t>
              </a:r>
              <a:r>
                <a:rPr lang="en-US" sz="650" dirty="0">
                  <a:effectLst/>
                  <a:latin typeface="游ゴシック Light" panose="020B0300000000000000" pitchFamily="34" charset="-128"/>
                  <a:ea typeface="游明朝" panose="02020400000000000000" pitchFamily="18" charset="-128"/>
                  <a:cs typeface="游明朝" panose="02020400000000000000" pitchFamily="18" charset="-128"/>
                </a:rPr>
                <a:t>89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×</a:t>
              </a:r>
              <a:r>
                <a:rPr lang="en-US" altLang="ja-JP" sz="650" dirty="0">
                  <a:latin typeface="游ゴシック Light" panose="020B0300000000000000" pitchFamily="34" charset="-128"/>
                  <a:ea typeface="游明朝" panose="02020400000000000000" pitchFamily="18" charset="-128"/>
                  <a:cs typeface="游明朝" panose="02020400000000000000" pitchFamily="18" charset="-128"/>
                </a:rPr>
                <a:t>51mm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（断裁ライン）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B8B8A6F0-627A-2D6F-AE29-DAF242B02B09}"/>
              </a:ext>
            </a:extLst>
          </p:cNvPr>
          <p:cNvGrpSpPr/>
          <p:nvPr/>
        </p:nvGrpSpPr>
        <p:grpSpPr>
          <a:xfrm>
            <a:off x="948373" y="1055085"/>
            <a:ext cx="2399665" cy="259080"/>
            <a:chOff x="1019810" y="1013461"/>
            <a:chExt cx="2399665" cy="259080"/>
          </a:xfrm>
        </p:grpSpPr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A068A0F9-40F4-4AB5-CC40-0E72B3744547}"/>
                </a:ext>
              </a:extLst>
            </p:cNvPr>
            <p:cNvCxnSpPr/>
            <p:nvPr/>
          </p:nvCxnSpPr>
          <p:spPr>
            <a:xfrm>
              <a:off x="2757805" y="1105535"/>
              <a:ext cx="661670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1" name="テキスト ボックス 131">
              <a:extLst>
                <a:ext uri="{FF2B5EF4-FFF2-40B4-BE49-F238E27FC236}">
                  <a16:creationId xmlns:a16="http://schemas.microsoft.com/office/drawing/2014/main" id="{2CBCF826-748E-19E0-6D3B-949F2C016730}"/>
                </a:ext>
              </a:extLst>
            </p:cNvPr>
            <p:cNvSpPr txBox="1"/>
            <p:nvPr/>
          </p:nvSpPr>
          <p:spPr>
            <a:xfrm>
              <a:off x="1019810" y="1013461"/>
              <a:ext cx="1779270" cy="2590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buNone/>
              </a:pPr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塗り足しライン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：フチ無し印刷の場合は、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  <a:p>
              <a:pPr algn="l">
                <a:buNone/>
              </a:pP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このラインの外側まではみ出してください。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57F274E7-042D-B371-7910-AC3B33CE0524}"/>
              </a:ext>
            </a:extLst>
          </p:cNvPr>
          <p:cNvGrpSpPr/>
          <p:nvPr/>
        </p:nvGrpSpPr>
        <p:grpSpPr>
          <a:xfrm>
            <a:off x="948373" y="1615154"/>
            <a:ext cx="2250712" cy="259080"/>
            <a:chOff x="1019810" y="1621155"/>
            <a:chExt cx="2250712" cy="259080"/>
          </a:xfrm>
        </p:grpSpPr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2AFD22BF-4E6A-BC4F-8196-10447411A9B3}"/>
                </a:ext>
              </a:extLst>
            </p:cNvPr>
            <p:cNvCxnSpPr>
              <a:cxnSpLocks/>
            </p:cNvCxnSpPr>
            <p:nvPr/>
          </p:nvCxnSpPr>
          <p:spPr>
            <a:xfrm>
              <a:off x="2757170" y="1691640"/>
              <a:ext cx="513352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4" name="テキスト ボックス 131">
              <a:extLst>
                <a:ext uri="{FF2B5EF4-FFF2-40B4-BE49-F238E27FC236}">
                  <a16:creationId xmlns:a16="http://schemas.microsoft.com/office/drawing/2014/main" id="{D8C3924D-CC66-E61A-576A-E5204D1E82B0}"/>
                </a:ext>
              </a:extLst>
            </p:cNvPr>
            <p:cNvSpPr txBox="1"/>
            <p:nvPr/>
          </p:nvSpPr>
          <p:spPr>
            <a:xfrm>
              <a:off x="1019810" y="1621155"/>
              <a:ext cx="1779270" cy="2590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buNone/>
              </a:pPr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印刷安全ライン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：切れては困る文字や画像は、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  <a:p>
              <a:pPr algn="l">
                <a:buNone/>
              </a:pP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このラインの内側までに収めてください。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3258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>
          <a:extLst>
            <a:ext uri="{FF2B5EF4-FFF2-40B4-BE49-F238E27FC236}">
              <a16:creationId xmlns:a16="http://schemas.microsoft.com/office/drawing/2014/main" id="{122853B9-BAA4-45EB-B566-62A7EA57A7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92;p1">
            <a:extLst>
              <a:ext uri="{FF2B5EF4-FFF2-40B4-BE49-F238E27FC236}">
                <a16:creationId xmlns:a16="http://schemas.microsoft.com/office/drawing/2014/main" id="{F5A5EA07-7C3C-0E71-01B6-439880891781}"/>
              </a:ext>
            </a:extLst>
          </p:cNvPr>
          <p:cNvSpPr txBox="1"/>
          <p:nvPr/>
        </p:nvSpPr>
        <p:spPr>
          <a:xfrm>
            <a:off x="383668" y="731645"/>
            <a:ext cx="129035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ja-JP" altLang="en-US" sz="1491" b="1">
                <a:solidFill>
                  <a:schemeClr val="dk1"/>
                </a:solidFill>
              </a:rPr>
              <a:t>名字 </a:t>
            </a:r>
            <a:r>
              <a:rPr lang="ja-JP" altLang="en-US" sz="1600" b="1">
                <a:solidFill>
                  <a:schemeClr val="dk1"/>
                </a:solidFill>
              </a:rPr>
              <a:t>名前</a:t>
            </a:r>
            <a:endParaRPr sz="1600" dirty="0"/>
          </a:p>
        </p:txBody>
      </p:sp>
      <p:sp>
        <p:nvSpPr>
          <p:cNvPr id="13" name="Google Shape;93;p1">
            <a:extLst>
              <a:ext uri="{FF2B5EF4-FFF2-40B4-BE49-F238E27FC236}">
                <a16:creationId xmlns:a16="http://schemas.microsoft.com/office/drawing/2014/main" id="{4EC86287-08CC-AC16-9D9E-55E390AC1C2D}"/>
              </a:ext>
            </a:extLst>
          </p:cNvPr>
          <p:cNvSpPr txBox="1"/>
          <p:nvPr/>
        </p:nvSpPr>
        <p:spPr>
          <a:xfrm>
            <a:off x="383668" y="597922"/>
            <a:ext cx="1290350" cy="92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ja-JP" altLang="en-US" sz="600">
                <a:solidFill>
                  <a:schemeClr val="dk1"/>
                </a:solidFill>
              </a:rPr>
              <a:t>役職　肩書　部署名</a:t>
            </a:r>
            <a:endParaRPr sz="600" dirty="0"/>
          </a:p>
        </p:txBody>
      </p:sp>
      <p:sp>
        <p:nvSpPr>
          <p:cNvPr id="14" name="Google Shape;94;p1">
            <a:extLst>
              <a:ext uri="{FF2B5EF4-FFF2-40B4-BE49-F238E27FC236}">
                <a16:creationId xmlns:a16="http://schemas.microsoft.com/office/drawing/2014/main" id="{91E4BDBA-65B1-CD7B-E988-3C8EDEA18C54}"/>
              </a:ext>
            </a:extLst>
          </p:cNvPr>
          <p:cNvSpPr txBox="1"/>
          <p:nvPr/>
        </p:nvSpPr>
        <p:spPr>
          <a:xfrm>
            <a:off x="389585" y="964080"/>
            <a:ext cx="1284433" cy="92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en-US" altLang="ja-JP" sz="600" dirty="0">
                <a:solidFill>
                  <a:schemeClr val="dk1"/>
                </a:solidFill>
              </a:rPr>
              <a:t>KANA </a:t>
            </a:r>
            <a:endParaRPr sz="600" dirty="0">
              <a:solidFill>
                <a:schemeClr val="dk1"/>
              </a:solidFill>
            </a:endParaRPr>
          </a:p>
        </p:txBody>
      </p:sp>
      <p:sp>
        <p:nvSpPr>
          <p:cNvPr id="15" name="Google Shape;95;p1">
            <a:extLst>
              <a:ext uri="{FF2B5EF4-FFF2-40B4-BE49-F238E27FC236}">
                <a16:creationId xmlns:a16="http://schemas.microsoft.com/office/drawing/2014/main" id="{0CFF45DC-E6E7-5A7C-42E4-FC940481DFF6}"/>
              </a:ext>
            </a:extLst>
          </p:cNvPr>
          <p:cNvSpPr txBox="1"/>
          <p:nvPr/>
        </p:nvSpPr>
        <p:spPr>
          <a:xfrm>
            <a:off x="383668" y="1347670"/>
            <a:ext cx="1795847" cy="107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ja-JP" altLang="en-US" sz="700" b="1">
                <a:solidFill>
                  <a:schemeClr val="dk1"/>
                </a:solidFill>
              </a:rPr>
              <a:t>会社名</a:t>
            </a:r>
            <a:endParaRPr sz="700" dirty="0"/>
          </a:p>
        </p:txBody>
      </p:sp>
      <p:sp>
        <p:nvSpPr>
          <p:cNvPr id="16" name="Google Shape;96;p1">
            <a:extLst>
              <a:ext uri="{FF2B5EF4-FFF2-40B4-BE49-F238E27FC236}">
                <a16:creationId xmlns:a16="http://schemas.microsoft.com/office/drawing/2014/main" id="{CA1437A5-AB4B-247C-FFBB-C85454E09B0C}"/>
              </a:ext>
            </a:extLst>
          </p:cNvPr>
          <p:cNvSpPr txBox="1"/>
          <p:nvPr/>
        </p:nvSpPr>
        <p:spPr>
          <a:xfrm>
            <a:off x="383668" y="1489857"/>
            <a:ext cx="2604207" cy="360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600">
                <a:solidFill>
                  <a:schemeClr val="dk1"/>
                </a:solidFill>
              </a:rPr>
              <a:t>〒</a:t>
            </a:r>
            <a:r>
              <a:rPr lang="en-US" altLang="ja-JP" sz="600" dirty="0">
                <a:solidFill>
                  <a:schemeClr val="dk1"/>
                </a:solidFill>
              </a:rPr>
              <a:t>000-0000</a:t>
            </a:r>
            <a:r>
              <a:rPr lang="ja-JP" altLang="en-US" sz="600">
                <a:solidFill>
                  <a:schemeClr val="dk1"/>
                </a:solidFill>
              </a:rPr>
              <a:t>　都道府県市区町村</a:t>
            </a:r>
            <a:r>
              <a:rPr lang="en-US" altLang="ja-JP" sz="600" dirty="0">
                <a:solidFill>
                  <a:schemeClr val="dk1"/>
                </a:solidFill>
              </a:rPr>
              <a:t>00-00-00 </a:t>
            </a:r>
            <a:r>
              <a:rPr lang="ja-JP" altLang="en-US" sz="600">
                <a:solidFill>
                  <a:schemeClr val="dk1"/>
                </a:solidFill>
              </a:rPr>
              <a:t>ビル建物名</a:t>
            </a:r>
            <a:r>
              <a:rPr lang="en-US" altLang="ja-JP" sz="600" dirty="0">
                <a:solidFill>
                  <a:schemeClr val="dk1"/>
                </a:solidFill>
              </a:rPr>
              <a:t>00</a:t>
            </a:r>
            <a:endParaRPr sz="600" dirty="0"/>
          </a:p>
          <a:p>
            <a:pPr>
              <a:lnSpc>
                <a:spcPct val="130000"/>
              </a:lnSpc>
            </a:pPr>
            <a:r>
              <a:rPr lang="en-US" altLang="ja-JP" sz="600" dirty="0">
                <a:solidFill>
                  <a:schemeClr val="dk1"/>
                </a:solidFill>
              </a:rPr>
              <a:t>TEL 00-0000-0000   FAX 00-0000-0000</a:t>
            </a:r>
            <a:endParaRPr sz="600" dirty="0"/>
          </a:p>
          <a:p>
            <a:pPr>
              <a:lnSpc>
                <a:spcPct val="130000"/>
              </a:lnSpc>
            </a:pPr>
            <a:r>
              <a:rPr lang="en-US" altLang="ja-JP" sz="600" dirty="0">
                <a:solidFill>
                  <a:schemeClr val="dk1"/>
                </a:solidFill>
              </a:rPr>
              <a:t>Mail </a:t>
            </a:r>
            <a:r>
              <a:rPr lang="en-US" altLang="ja-JP" sz="600" dirty="0" err="1">
                <a:solidFill>
                  <a:schemeClr val="dk1"/>
                </a:solidFill>
              </a:rPr>
              <a:t>xxxxxxxxx@xxxxx.xx.xx</a:t>
            </a:r>
            <a:r>
              <a:rPr lang="en-US" altLang="ja-JP" sz="600" dirty="0">
                <a:solidFill>
                  <a:schemeClr val="dk1"/>
                </a:solidFill>
              </a:rPr>
              <a:t>   URL </a:t>
            </a:r>
            <a:r>
              <a:rPr lang="en-US" altLang="ja-JP" sz="600" dirty="0" err="1">
                <a:solidFill>
                  <a:schemeClr val="dk1"/>
                </a:solidFill>
              </a:rPr>
              <a:t>xxxxx.xx.xx</a:t>
            </a:r>
            <a:endParaRPr sz="600" dirty="0">
              <a:solidFill>
                <a:schemeClr val="dk1"/>
              </a:solidFill>
            </a:endParaRPr>
          </a:p>
        </p:txBody>
      </p:sp>
      <p:pic>
        <p:nvPicPr>
          <p:cNvPr id="17" name="図 16" descr="ロゴ&#10;&#10;AI 生成コンテンツは間違っている可能性があります。">
            <a:extLst>
              <a:ext uri="{FF2B5EF4-FFF2-40B4-BE49-F238E27FC236}">
                <a16:creationId xmlns:a16="http://schemas.microsoft.com/office/drawing/2014/main" id="{AAD75BF6-905D-BAFD-6DCF-D7560CCB8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2178" y="168531"/>
            <a:ext cx="698666" cy="362618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A545B30-9FE6-A121-1E90-01D8C16A69BF}"/>
              </a:ext>
            </a:extLst>
          </p:cNvPr>
          <p:cNvSpPr/>
          <p:nvPr/>
        </p:nvSpPr>
        <p:spPr>
          <a:xfrm>
            <a:off x="0" y="0"/>
            <a:ext cx="180000" cy="19796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54"/>
          </a:p>
        </p:txBody>
      </p:sp>
    </p:spTree>
    <p:extLst>
      <p:ext uri="{BB962C8B-B14F-4D97-AF65-F5344CB8AC3E}">
        <p14:creationId xmlns:p14="http://schemas.microsoft.com/office/powerpoint/2010/main" val="1663460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>
          <a:extLst>
            <a:ext uri="{FF2B5EF4-FFF2-40B4-BE49-F238E27FC236}">
              <a16:creationId xmlns:a16="http://schemas.microsoft.com/office/drawing/2014/main" id="{EEF581B2-8F82-A86A-B988-EFFE830C6F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2">
            <a:extLst>
              <a:ext uri="{FF2B5EF4-FFF2-40B4-BE49-F238E27FC236}">
                <a16:creationId xmlns:a16="http://schemas.microsoft.com/office/drawing/2014/main" id="{BD3EF71E-8613-E205-9570-FC4307D1FA38}"/>
              </a:ext>
            </a:extLst>
          </p:cNvPr>
          <p:cNvSpPr/>
          <p:nvPr/>
        </p:nvSpPr>
        <p:spPr>
          <a:xfrm>
            <a:off x="0" y="-1"/>
            <a:ext cx="3348037" cy="19796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85207" tIns="42592" rIns="85207" bIns="42592" anchor="ctr" anchorCtr="0">
            <a:noAutofit/>
          </a:bodyPr>
          <a:lstStyle/>
          <a:p>
            <a:pPr algn="ctr"/>
            <a:endParaRPr sz="1678">
              <a:solidFill>
                <a:schemeClr val="lt1"/>
              </a:solidFill>
            </a:endParaRPr>
          </a:p>
        </p:txBody>
      </p:sp>
      <p:sp>
        <p:nvSpPr>
          <p:cNvPr id="3" name="Google Shape;104;p2">
            <a:extLst>
              <a:ext uri="{FF2B5EF4-FFF2-40B4-BE49-F238E27FC236}">
                <a16:creationId xmlns:a16="http://schemas.microsoft.com/office/drawing/2014/main" id="{5B2202CC-699A-4744-6231-CB85EC6D9246}"/>
              </a:ext>
            </a:extLst>
          </p:cNvPr>
          <p:cNvSpPr txBox="1"/>
          <p:nvPr/>
        </p:nvSpPr>
        <p:spPr>
          <a:xfrm>
            <a:off x="293177" y="299092"/>
            <a:ext cx="1308106" cy="107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ja-JP" altLang="en-US" sz="700" b="1">
                <a:solidFill>
                  <a:schemeClr val="dk1"/>
                </a:solidFill>
              </a:rPr>
              <a:t>事業内容</a:t>
            </a:r>
            <a:endParaRPr sz="700" dirty="0"/>
          </a:p>
        </p:txBody>
      </p:sp>
      <p:sp>
        <p:nvSpPr>
          <p:cNvPr id="4" name="Google Shape;105;p2">
            <a:extLst>
              <a:ext uri="{FF2B5EF4-FFF2-40B4-BE49-F238E27FC236}">
                <a16:creationId xmlns:a16="http://schemas.microsoft.com/office/drawing/2014/main" id="{70FB9C23-37F0-E8D0-8759-5DEB6168CCB4}"/>
              </a:ext>
            </a:extLst>
          </p:cNvPr>
          <p:cNvSpPr txBox="1"/>
          <p:nvPr/>
        </p:nvSpPr>
        <p:spPr>
          <a:xfrm>
            <a:off x="296135" y="452656"/>
            <a:ext cx="2371889" cy="600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600">
                <a:solidFill>
                  <a:schemeClr val="dk1"/>
                </a:solidFill>
              </a:rPr>
              <a:t>・事業名がここにはいります</a:t>
            </a:r>
            <a:endParaRPr sz="600" dirty="0">
              <a:solidFill>
                <a:schemeClr val="dk1"/>
              </a:solidFill>
            </a:endParaRPr>
          </a:p>
          <a:p>
            <a:pPr>
              <a:lnSpc>
                <a:spcPct val="130000"/>
              </a:lnSpc>
            </a:pPr>
            <a:r>
              <a:rPr lang="ja-JP" altLang="en-US" sz="600">
                <a:solidFill>
                  <a:schemeClr val="dk1"/>
                </a:solidFill>
              </a:rPr>
              <a:t>・事業名がここにはいります</a:t>
            </a:r>
            <a:endParaRPr sz="600" dirty="0"/>
          </a:p>
          <a:p>
            <a:pPr>
              <a:lnSpc>
                <a:spcPct val="130000"/>
              </a:lnSpc>
            </a:pPr>
            <a:r>
              <a:rPr lang="ja-JP" altLang="en-US" sz="600">
                <a:solidFill>
                  <a:schemeClr val="dk1"/>
                </a:solidFill>
              </a:rPr>
              <a:t>・事業名がここにはいります</a:t>
            </a:r>
            <a:endParaRPr sz="600" dirty="0"/>
          </a:p>
          <a:p>
            <a:pPr>
              <a:lnSpc>
                <a:spcPct val="130000"/>
              </a:lnSpc>
            </a:pPr>
            <a:r>
              <a:rPr lang="ja-JP" altLang="en-US" sz="600">
                <a:solidFill>
                  <a:schemeClr val="dk1"/>
                </a:solidFill>
              </a:rPr>
              <a:t>・事業名がここにはいります</a:t>
            </a:r>
            <a:endParaRPr sz="600" dirty="0"/>
          </a:p>
          <a:p>
            <a:pPr>
              <a:lnSpc>
                <a:spcPct val="130000"/>
              </a:lnSpc>
            </a:pPr>
            <a:r>
              <a:rPr lang="ja-JP" altLang="en-US" sz="600">
                <a:solidFill>
                  <a:schemeClr val="dk1"/>
                </a:solidFill>
              </a:rPr>
              <a:t>・事業名がここにはいります</a:t>
            </a:r>
            <a:endParaRPr sz="600" dirty="0"/>
          </a:p>
        </p:txBody>
      </p:sp>
      <p:pic>
        <p:nvPicPr>
          <p:cNvPr id="5" name="Google Shape;106;p2">
            <a:extLst>
              <a:ext uri="{FF2B5EF4-FFF2-40B4-BE49-F238E27FC236}">
                <a16:creationId xmlns:a16="http://schemas.microsoft.com/office/drawing/2014/main" id="{120F77D3-71C4-4668-2943-C7E4BD12260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98143" y="1429621"/>
            <a:ext cx="390596" cy="3905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721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307</Words>
  <Application>Microsoft Office PowerPoint</Application>
  <PresentationFormat>ユーザー設定</PresentationFormat>
  <Paragraphs>30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游ゴシック</vt:lpstr>
      <vt:lpstr>游ゴシック Light</vt:lpstr>
      <vt:lpstr>游明朝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PRINT BATON</dc:creator>
  <cp:lastModifiedBy>PRINT BATON</cp:lastModifiedBy>
  <cp:revision>4</cp:revision>
  <dcterms:created xsi:type="dcterms:W3CDTF">2025-10-17T07:10:28Z</dcterms:created>
  <dcterms:modified xsi:type="dcterms:W3CDTF">2025-10-17T07:50:02Z</dcterms:modified>
</cp:coreProperties>
</file>