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8" r:id="rId2"/>
    <p:sldId id="260" r:id="rId3"/>
    <p:sldId id="261" r:id="rId4"/>
  </p:sldIdLst>
  <p:sldSz cx="3419475" cy="21240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" userDrawn="1">
          <p15:clr>
            <a:srgbClr val="5ACBF0"/>
          </p15:clr>
        </p15:guide>
        <p15:guide id="2" pos="45" userDrawn="1">
          <p15:clr>
            <a:srgbClr val="F26B43"/>
          </p15:clr>
        </p15:guide>
        <p15:guide id="3" orient="horz" pos="1248" userDrawn="1">
          <p15:clr>
            <a:srgbClr val="5ACBF0"/>
          </p15:clr>
        </p15:guide>
        <p15:guide id="4" pos="90" userDrawn="1">
          <p15:clr>
            <a:srgbClr val="5ACBF0"/>
          </p15:clr>
        </p15:guide>
        <p15:guide id="5" orient="horz" pos="1293" userDrawn="1">
          <p15:clr>
            <a:srgbClr val="F26B43"/>
          </p15:clr>
        </p15:guide>
        <p15:guide id="6" pos="2109" userDrawn="1">
          <p15:clr>
            <a:srgbClr val="F26B43"/>
          </p15:clr>
        </p15:guide>
        <p15:guide id="7" pos="2064" userDrawn="1">
          <p15:clr>
            <a:srgbClr val="5ACBF0"/>
          </p15:clr>
        </p15:guide>
        <p15:guide id="8" orient="horz" pos="45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85" autoAdjust="0"/>
    <p:restoredTop sz="94660"/>
  </p:normalViewPr>
  <p:slideViewPr>
    <p:cSldViewPr snapToGrid="0" showGuides="1">
      <p:cViewPr varScale="1">
        <p:scale>
          <a:sx n="169" d="100"/>
          <a:sy n="169" d="100"/>
        </p:scale>
        <p:origin x="1878" y="366"/>
      </p:cViewPr>
      <p:guideLst>
        <p:guide orient="horz" pos="90"/>
        <p:guide pos="45"/>
        <p:guide orient="horz" pos="1248"/>
        <p:guide pos="90"/>
        <p:guide orient="horz" pos="1293"/>
        <p:guide pos="2109"/>
        <p:guide pos="2064"/>
        <p:guide orient="horz" pos="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2E43D-1522-43A1-BF60-E05EE4DFAD8B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46150" y="1143000"/>
            <a:ext cx="4965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8278F-2F3D-45DA-B52D-5D6402F3F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339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66090" rtl="0" eaLnBrk="1" latinLnBrk="0" hangingPunct="1">
      <a:defRPr kumimoji="1" sz="349" kern="1200">
        <a:solidFill>
          <a:schemeClr val="tx1"/>
        </a:solidFill>
        <a:latin typeface="+mn-lt"/>
        <a:ea typeface="+mn-ea"/>
        <a:cs typeface="+mn-cs"/>
      </a:defRPr>
    </a:lvl1pPr>
    <a:lvl2pPr marL="133045" algn="l" defTabSz="266090" rtl="0" eaLnBrk="1" latinLnBrk="0" hangingPunct="1">
      <a:defRPr kumimoji="1" sz="349" kern="1200">
        <a:solidFill>
          <a:schemeClr val="tx1"/>
        </a:solidFill>
        <a:latin typeface="+mn-lt"/>
        <a:ea typeface="+mn-ea"/>
        <a:cs typeface="+mn-cs"/>
      </a:defRPr>
    </a:lvl2pPr>
    <a:lvl3pPr marL="266090" algn="l" defTabSz="266090" rtl="0" eaLnBrk="1" latinLnBrk="0" hangingPunct="1">
      <a:defRPr kumimoji="1" sz="349" kern="1200">
        <a:solidFill>
          <a:schemeClr val="tx1"/>
        </a:solidFill>
        <a:latin typeface="+mn-lt"/>
        <a:ea typeface="+mn-ea"/>
        <a:cs typeface="+mn-cs"/>
      </a:defRPr>
    </a:lvl3pPr>
    <a:lvl4pPr marL="399136" algn="l" defTabSz="266090" rtl="0" eaLnBrk="1" latinLnBrk="0" hangingPunct="1">
      <a:defRPr kumimoji="1" sz="349" kern="1200">
        <a:solidFill>
          <a:schemeClr val="tx1"/>
        </a:solidFill>
        <a:latin typeface="+mn-lt"/>
        <a:ea typeface="+mn-ea"/>
        <a:cs typeface="+mn-cs"/>
      </a:defRPr>
    </a:lvl4pPr>
    <a:lvl5pPr marL="532181" algn="l" defTabSz="266090" rtl="0" eaLnBrk="1" latinLnBrk="0" hangingPunct="1">
      <a:defRPr kumimoji="1" sz="349" kern="1200">
        <a:solidFill>
          <a:schemeClr val="tx1"/>
        </a:solidFill>
        <a:latin typeface="+mn-lt"/>
        <a:ea typeface="+mn-ea"/>
        <a:cs typeface="+mn-cs"/>
      </a:defRPr>
    </a:lvl5pPr>
    <a:lvl6pPr marL="665226" algn="l" defTabSz="266090" rtl="0" eaLnBrk="1" latinLnBrk="0" hangingPunct="1">
      <a:defRPr kumimoji="1" sz="349" kern="1200">
        <a:solidFill>
          <a:schemeClr val="tx1"/>
        </a:solidFill>
        <a:latin typeface="+mn-lt"/>
        <a:ea typeface="+mn-ea"/>
        <a:cs typeface="+mn-cs"/>
      </a:defRPr>
    </a:lvl6pPr>
    <a:lvl7pPr marL="798271" algn="l" defTabSz="266090" rtl="0" eaLnBrk="1" latinLnBrk="0" hangingPunct="1">
      <a:defRPr kumimoji="1" sz="349" kern="1200">
        <a:solidFill>
          <a:schemeClr val="tx1"/>
        </a:solidFill>
        <a:latin typeface="+mn-lt"/>
        <a:ea typeface="+mn-ea"/>
        <a:cs typeface="+mn-cs"/>
      </a:defRPr>
    </a:lvl7pPr>
    <a:lvl8pPr marL="931316" algn="l" defTabSz="266090" rtl="0" eaLnBrk="1" latinLnBrk="0" hangingPunct="1">
      <a:defRPr kumimoji="1" sz="349" kern="1200">
        <a:solidFill>
          <a:schemeClr val="tx1"/>
        </a:solidFill>
        <a:latin typeface="+mn-lt"/>
        <a:ea typeface="+mn-ea"/>
        <a:cs typeface="+mn-cs"/>
      </a:defRPr>
    </a:lvl8pPr>
    <a:lvl9pPr marL="1064362" algn="l" defTabSz="266090" rtl="0" eaLnBrk="1" latinLnBrk="0" hangingPunct="1">
      <a:defRPr kumimoji="1" sz="34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>
          <a:extLst>
            <a:ext uri="{FF2B5EF4-FFF2-40B4-BE49-F238E27FC236}">
              <a16:creationId xmlns:a16="http://schemas.microsoft.com/office/drawing/2014/main" id="{CFA64305-60FF-F16B-EC16-AB4C02686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70C66A6F-DBA4-6553-E627-03BF42F5D9C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44563" y="1143000"/>
            <a:ext cx="49688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>
            <a:extLst>
              <a:ext uri="{FF2B5EF4-FFF2-40B4-BE49-F238E27FC236}">
                <a16:creationId xmlns:a16="http://schemas.microsoft.com/office/drawing/2014/main" id="{7CF22305-1F4F-1A94-AED5-E3046641B2A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ja-JP" sz="1200"/>
              <a:t>赤ライン：</a:t>
            </a:r>
            <a:r>
              <a:rPr lang="ja-JP" altLang="en-US" sz="1200"/>
              <a:t>［標準サイズ］</a:t>
            </a:r>
            <a:r>
              <a:rPr lang="ja-JP" sz="1200"/>
              <a:t>9</a:t>
            </a:r>
            <a:r>
              <a:rPr lang="en-US" altLang="ja-JP" sz="1200" dirty="0"/>
              <a:t>1</a:t>
            </a:r>
            <a:r>
              <a:rPr lang="ja-JP" sz="1200"/>
              <a:t>x55mmの仕上りサイズのライン  /  青ライン：［内側2mm］断裁安全ライン  /  外四角の領域：［外側2mm］フチ無し印刷（塗り足し領域）</a:t>
            </a:r>
            <a:endParaRPr dirty="0"/>
          </a:p>
        </p:txBody>
      </p:sp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3DAB1633-8928-1943-75A4-15147B81F16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6467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>
          <a:extLst>
            <a:ext uri="{FF2B5EF4-FFF2-40B4-BE49-F238E27FC236}">
              <a16:creationId xmlns:a16="http://schemas.microsoft.com/office/drawing/2014/main" id="{B95D2523-0163-657F-86A8-71FFEA5F70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64AC5EEF-5AD9-2F2F-E062-5A9C667ECCF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44563" y="1143000"/>
            <a:ext cx="49688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>
            <a:extLst>
              <a:ext uri="{FF2B5EF4-FFF2-40B4-BE49-F238E27FC236}">
                <a16:creationId xmlns:a16="http://schemas.microsoft.com/office/drawing/2014/main" id="{68EC8077-00C5-8101-7275-5EEECB7A0AB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ja-JP" altLang="en-US" sz="1200"/>
              <a:t>赤ライン：［標準サイズ］</a:t>
            </a:r>
            <a:r>
              <a:rPr lang="en-US" altLang="ja-JP" sz="1200" dirty="0"/>
              <a:t>91</a:t>
            </a:r>
            <a:r>
              <a:rPr lang="en" altLang="ja-JP" sz="1200" dirty="0"/>
              <a:t>x55mm</a:t>
            </a:r>
            <a:r>
              <a:rPr lang="ja-JP" altLang="en-US" sz="1200"/>
              <a:t>の仕上りサイズのライン  </a:t>
            </a:r>
            <a:r>
              <a:rPr lang="en-US" altLang="ja-JP" sz="1200" dirty="0"/>
              <a:t>/  </a:t>
            </a:r>
            <a:r>
              <a:rPr lang="ja-JP" altLang="en-US" sz="1200"/>
              <a:t>青ライン：［内側</a:t>
            </a:r>
            <a:r>
              <a:rPr lang="en-US" altLang="ja-JP" sz="1200" dirty="0"/>
              <a:t>2</a:t>
            </a:r>
            <a:r>
              <a:rPr lang="en" altLang="ja-JP" sz="1200" dirty="0"/>
              <a:t>mm</a:t>
            </a:r>
            <a:r>
              <a:rPr lang="ja-JP" altLang="en" sz="1200"/>
              <a:t>］</a:t>
            </a:r>
            <a:r>
              <a:rPr lang="ja-JP" altLang="en-US" sz="1200"/>
              <a:t>断裁安全ライン  </a:t>
            </a:r>
            <a:r>
              <a:rPr lang="en-US" altLang="ja-JP" sz="1200" dirty="0"/>
              <a:t>/  </a:t>
            </a:r>
            <a:r>
              <a:rPr lang="ja-JP" altLang="en-US" sz="1200"/>
              <a:t>外四角の領域：［外側</a:t>
            </a:r>
            <a:r>
              <a:rPr lang="en-US" altLang="ja-JP" sz="1200" dirty="0"/>
              <a:t>2</a:t>
            </a:r>
            <a:r>
              <a:rPr lang="en" altLang="ja-JP" sz="1200" dirty="0"/>
              <a:t>mm</a:t>
            </a:r>
            <a:r>
              <a:rPr lang="ja-JP" altLang="en" sz="1200"/>
              <a:t>］</a:t>
            </a:r>
            <a:r>
              <a:rPr lang="ja-JP" altLang="en-US" sz="1200"/>
              <a:t>フチ無し印刷（塗り足し領域）</a:t>
            </a:r>
            <a:endParaRPr lang="ja-JP" altLang="en-US" dirty="0"/>
          </a:p>
        </p:txBody>
      </p:sp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D1E76C10-65A5-868F-0216-3186B9FFBB5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86243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>
          <a:extLst>
            <a:ext uri="{FF2B5EF4-FFF2-40B4-BE49-F238E27FC236}">
              <a16:creationId xmlns:a16="http://schemas.microsoft.com/office/drawing/2014/main" id="{59D320E0-19FB-A76E-BE66-174F2DC15F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>
            <a:extLst>
              <a:ext uri="{FF2B5EF4-FFF2-40B4-BE49-F238E27FC236}">
                <a16:creationId xmlns:a16="http://schemas.microsoft.com/office/drawing/2014/main" id="{3A9CA28C-D258-76E5-2313-7DC334F9D35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44563" y="1143000"/>
            <a:ext cx="49688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>
            <a:extLst>
              <a:ext uri="{FF2B5EF4-FFF2-40B4-BE49-F238E27FC236}">
                <a16:creationId xmlns:a16="http://schemas.microsoft.com/office/drawing/2014/main" id="{3D9F3162-137E-1807-6A59-EF6099EBA30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ja-JP" altLang="en-US" sz="1200"/>
              <a:t>赤ライン：［標準サイズ］</a:t>
            </a:r>
            <a:r>
              <a:rPr lang="en-US" altLang="ja-JP" sz="1200" dirty="0"/>
              <a:t>91</a:t>
            </a:r>
            <a:r>
              <a:rPr lang="en" altLang="ja-JP" sz="1200" dirty="0"/>
              <a:t>x55mm</a:t>
            </a:r>
            <a:r>
              <a:rPr lang="ja-JP" altLang="en-US" sz="1200"/>
              <a:t>の仕上りサイズのライン  </a:t>
            </a:r>
            <a:r>
              <a:rPr lang="en-US" altLang="ja-JP" sz="1200" dirty="0"/>
              <a:t>/  </a:t>
            </a:r>
            <a:r>
              <a:rPr lang="ja-JP" altLang="en-US" sz="1200"/>
              <a:t>青ライン：［内側</a:t>
            </a:r>
            <a:r>
              <a:rPr lang="en-US" altLang="ja-JP" sz="1200" dirty="0"/>
              <a:t>2</a:t>
            </a:r>
            <a:r>
              <a:rPr lang="en" altLang="ja-JP" sz="1200" dirty="0"/>
              <a:t>mm</a:t>
            </a:r>
            <a:r>
              <a:rPr lang="ja-JP" altLang="en" sz="1200"/>
              <a:t>］</a:t>
            </a:r>
            <a:r>
              <a:rPr lang="ja-JP" altLang="en-US" sz="1200"/>
              <a:t>断裁安全ライン  </a:t>
            </a:r>
            <a:r>
              <a:rPr lang="en-US" altLang="ja-JP" sz="1200" dirty="0"/>
              <a:t>/  </a:t>
            </a:r>
            <a:r>
              <a:rPr lang="ja-JP" altLang="en-US" sz="1200"/>
              <a:t>外四角の領域：［外側</a:t>
            </a:r>
            <a:r>
              <a:rPr lang="en-US" altLang="ja-JP" sz="1200" dirty="0"/>
              <a:t>2</a:t>
            </a:r>
            <a:r>
              <a:rPr lang="en" altLang="ja-JP" sz="1200" dirty="0"/>
              <a:t>mm</a:t>
            </a:r>
            <a:r>
              <a:rPr lang="ja-JP" altLang="en" sz="1200"/>
              <a:t>］</a:t>
            </a:r>
            <a:r>
              <a:rPr lang="ja-JP" altLang="en-US" sz="1200"/>
              <a:t>フチ無し印刷（塗り足し領域）</a:t>
            </a:r>
            <a:endParaRPr lang="ja-JP" altLang="en-US" dirty="0"/>
          </a:p>
        </p:txBody>
      </p:sp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ED618070-3041-5BEF-0028-A436A13D134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2707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7435" y="347621"/>
            <a:ext cx="2564606" cy="739493"/>
          </a:xfrm>
        </p:spPr>
        <p:txBody>
          <a:bodyPr anchor="b"/>
          <a:lstStyle>
            <a:lvl1pPr algn="ctr">
              <a:defRPr sz="168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7435" y="1115631"/>
            <a:ext cx="2564606" cy="512826"/>
          </a:xfrm>
        </p:spPr>
        <p:txBody>
          <a:bodyPr/>
          <a:lstStyle>
            <a:lvl1pPr marL="0" indent="0" algn="ctr">
              <a:buNone/>
              <a:defRPr sz="673"/>
            </a:lvl1pPr>
            <a:lvl2pPr marL="128245" indent="0" algn="ctr">
              <a:buNone/>
              <a:defRPr sz="561"/>
            </a:lvl2pPr>
            <a:lvl3pPr marL="256489" indent="0" algn="ctr">
              <a:buNone/>
              <a:defRPr sz="505"/>
            </a:lvl3pPr>
            <a:lvl4pPr marL="384734" indent="0" algn="ctr">
              <a:buNone/>
              <a:defRPr sz="449"/>
            </a:lvl4pPr>
            <a:lvl5pPr marL="512978" indent="0" algn="ctr">
              <a:buNone/>
              <a:defRPr sz="449"/>
            </a:lvl5pPr>
            <a:lvl6pPr marL="641223" indent="0" algn="ctr">
              <a:buNone/>
              <a:defRPr sz="449"/>
            </a:lvl6pPr>
            <a:lvl7pPr marL="769468" indent="0" algn="ctr">
              <a:buNone/>
              <a:defRPr sz="449"/>
            </a:lvl7pPr>
            <a:lvl8pPr marL="897712" indent="0" algn="ctr">
              <a:buNone/>
              <a:defRPr sz="449"/>
            </a:lvl8pPr>
            <a:lvl9pPr marL="1025957" indent="0" algn="ctr">
              <a:buNone/>
              <a:defRPr sz="449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891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277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47062" y="113088"/>
            <a:ext cx="737324" cy="180005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5089" y="113088"/>
            <a:ext cx="2169229" cy="180005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362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4448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308" y="529544"/>
            <a:ext cx="2949297" cy="883556"/>
          </a:xfrm>
        </p:spPr>
        <p:txBody>
          <a:bodyPr anchor="b"/>
          <a:lstStyle>
            <a:lvl1pPr>
              <a:defRPr sz="168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308" y="1421459"/>
            <a:ext cx="2949297" cy="464641"/>
          </a:xfrm>
        </p:spPr>
        <p:txBody>
          <a:bodyPr/>
          <a:lstStyle>
            <a:lvl1pPr marL="0" indent="0">
              <a:buNone/>
              <a:defRPr sz="673">
                <a:solidFill>
                  <a:schemeClr val="tx1">
                    <a:tint val="82000"/>
                  </a:schemeClr>
                </a:solidFill>
              </a:defRPr>
            </a:lvl1pPr>
            <a:lvl2pPr marL="128245" indent="0">
              <a:buNone/>
              <a:defRPr sz="561">
                <a:solidFill>
                  <a:schemeClr val="tx1">
                    <a:tint val="82000"/>
                  </a:schemeClr>
                </a:solidFill>
              </a:defRPr>
            </a:lvl2pPr>
            <a:lvl3pPr marL="256489" indent="0">
              <a:buNone/>
              <a:defRPr sz="505">
                <a:solidFill>
                  <a:schemeClr val="tx1">
                    <a:tint val="82000"/>
                  </a:schemeClr>
                </a:solidFill>
              </a:defRPr>
            </a:lvl3pPr>
            <a:lvl4pPr marL="384734" indent="0">
              <a:buNone/>
              <a:defRPr sz="449">
                <a:solidFill>
                  <a:schemeClr val="tx1">
                    <a:tint val="82000"/>
                  </a:schemeClr>
                </a:solidFill>
              </a:defRPr>
            </a:lvl4pPr>
            <a:lvl5pPr marL="512978" indent="0">
              <a:buNone/>
              <a:defRPr sz="449">
                <a:solidFill>
                  <a:schemeClr val="tx1">
                    <a:tint val="82000"/>
                  </a:schemeClr>
                </a:solidFill>
              </a:defRPr>
            </a:lvl5pPr>
            <a:lvl6pPr marL="641223" indent="0">
              <a:buNone/>
              <a:defRPr sz="449">
                <a:solidFill>
                  <a:schemeClr val="tx1">
                    <a:tint val="82000"/>
                  </a:schemeClr>
                </a:solidFill>
              </a:defRPr>
            </a:lvl6pPr>
            <a:lvl7pPr marL="769468" indent="0">
              <a:buNone/>
              <a:defRPr sz="449">
                <a:solidFill>
                  <a:schemeClr val="tx1">
                    <a:tint val="82000"/>
                  </a:schemeClr>
                </a:solidFill>
              </a:defRPr>
            </a:lvl7pPr>
            <a:lvl8pPr marL="897712" indent="0">
              <a:buNone/>
              <a:defRPr sz="449">
                <a:solidFill>
                  <a:schemeClr val="tx1">
                    <a:tint val="82000"/>
                  </a:schemeClr>
                </a:solidFill>
              </a:defRPr>
            </a:lvl8pPr>
            <a:lvl9pPr marL="1025957" indent="0">
              <a:buNone/>
              <a:defRPr sz="44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188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5089" y="565437"/>
            <a:ext cx="1453277" cy="134770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1109" y="565437"/>
            <a:ext cx="1453277" cy="134770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536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113088"/>
            <a:ext cx="2949297" cy="41055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534" y="520693"/>
            <a:ext cx="1446598" cy="255184"/>
          </a:xfrm>
        </p:spPr>
        <p:txBody>
          <a:bodyPr anchor="b"/>
          <a:lstStyle>
            <a:lvl1pPr marL="0" indent="0">
              <a:buNone/>
              <a:defRPr sz="673" b="1"/>
            </a:lvl1pPr>
            <a:lvl2pPr marL="128245" indent="0">
              <a:buNone/>
              <a:defRPr sz="561" b="1"/>
            </a:lvl2pPr>
            <a:lvl3pPr marL="256489" indent="0">
              <a:buNone/>
              <a:defRPr sz="505" b="1"/>
            </a:lvl3pPr>
            <a:lvl4pPr marL="384734" indent="0">
              <a:buNone/>
              <a:defRPr sz="449" b="1"/>
            </a:lvl4pPr>
            <a:lvl5pPr marL="512978" indent="0">
              <a:buNone/>
              <a:defRPr sz="449" b="1"/>
            </a:lvl5pPr>
            <a:lvl6pPr marL="641223" indent="0">
              <a:buNone/>
              <a:defRPr sz="449" b="1"/>
            </a:lvl6pPr>
            <a:lvl7pPr marL="769468" indent="0">
              <a:buNone/>
              <a:defRPr sz="449" b="1"/>
            </a:lvl7pPr>
            <a:lvl8pPr marL="897712" indent="0">
              <a:buNone/>
              <a:defRPr sz="449" b="1"/>
            </a:lvl8pPr>
            <a:lvl9pPr marL="1025957" indent="0">
              <a:buNone/>
              <a:defRPr sz="44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5534" y="775877"/>
            <a:ext cx="1446598" cy="11411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31109" y="520693"/>
            <a:ext cx="1453722" cy="255184"/>
          </a:xfrm>
        </p:spPr>
        <p:txBody>
          <a:bodyPr anchor="b"/>
          <a:lstStyle>
            <a:lvl1pPr marL="0" indent="0">
              <a:buNone/>
              <a:defRPr sz="673" b="1"/>
            </a:lvl1pPr>
            <a:lvl2pPr marL="128245" indent="0">
              <a:buNone/>
              <a:defRPr sz="561" b="1"/>
            </a:lvl2pPr>
            <a:lvl3pPr marL="256489" indent="0">
              <a:buNone/>
              <a:defRPr sz="505" b="1"/>
            </a:lvl3pPr>
            <a:lvl4pPr marL="384734" indent="0">
              <a:buNone/>
              <a:defRPr sz="449" b="1"/>
            </a:lvl4pPr>
            <a:lvl5pPr marL="512978" indent="0">
              <a:buNone/>
              <a:defRPr sz="449" b="1"/>
            </a:lvl5pPr>
            <a:lvl6pPr marL="641223" indent="0">
              <a:buNone/>
              <a:defRPr sz="449" b="1"/>
            </a:lvl6pPr>
            <a:lvl7pPr marL="769468" indent="0">
              <a:buNone/>
              <a:defRPr sz="449" b="1"/>
            </a:lvl7pPr>
            <a:lvl8pPr marL="897712" indent="0">
              <a:buNone/>
              <a:defRPr sz="449" b="1"/>
            </a:lvl8pPr>
            <a:lvl9pPr marL="1025957" indent="0">
              <a:buNone/>
              <a:defRPr sz="44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31109" y="775877"/>
            <a:ext cx="1453722" cy="11411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483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506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6125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141605"/>
            <a:ext cx="1102870" cy="495618"/>
          </a:xfrm>
        </p:spPr>
        <p:txBody>
          <a:bodyPr anchor="b"/>
          <a:lstStyle>
            <a:lvl1pPr>
              <a:defRPr sz="8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3722" y="305828"/>
            <a:ext cx="1731109" cy="1509470"/>
          </a:xfrm>
        </p:spPr>
        <p:txBody>
          <a:bodyPr/>
          <a:lstStyle>
            <a:lvl1pPr>
              <a:defRPr sz="898"/>
            </a:lvl1pPr>
            <a:lvl2pPr>
              <a:defRPr sz="785"/>
            </a:lvl2pPr>
            <a:lvl3pPr>
              <a:defRPr sz="673"/>
            </a:lvl3pPr>
            <a:lvl4pPr>
              <a:defRPr sz="561"/>
            </a:lvl4pPr>
            <a:lvl5pPr>
              <a:defRPr sz="561"/>
            </a:lvl5pPr>
            <a:lvl6pPr>
              <a:defRPr sz="561"/>
            </a:lvl6pPr>
            <a:lvl7pPr>
              <a:defRPr sz="561"/>
            </a:lvl7pPr>
            <a:lvl8pPr>
              <a:defRPr sz="561"/>
            </a:lvl8pPr>
            <a:lvl9pPr>
              <a:defRPr sz="56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637222"/>
            <a:ext cx="1102870" cy="1180534"/>
          </a:xfrm>
        </p:spPr>
        <p:txBody>
          <a:bodyPr/>
          <a:lstStyle>
            <a:lvl1pPr marL="0" indent="0">
              <a:buNone/>
              <a:defRPr sz="449"/>
            </a:lvl1pPr>
            <a:lvl2pPr marL="128245" indent="0">
              <a:buNone/>
              <a:defRPr sz="393"/>
            </a:lvl2pPr>
            <a:lvl3pPr marL="256489" indent="0">
              <a:buNone/>
              <a:defRPr sz="337"/>
            </a:lvl3pPr>
            <a:lvl4pPr marL="384734" indent="0">
              <a:buNone/>
              <a:defRPr sz="281"/>
            </a:lvl4pPr>
            <a:lvl5pPr marL="512978" indent="0">
              <a:buNone/>
              <a:defRPr sz="281"/>
            </a:lvl5pPr>
            <a:lvl6pPr marL="641223" indent="0">
              <a:buNone/>
              <a:defRPr sz="281"/>
            </a:lvl6pPr>
            <a:lvl7pPr marL="769468" indent="0">
              <a:buNone/>
              <a:defRPr sz="281"/>
            </a:lvl7pPr>
            <a:lvl8pPr marL="897712" indent="0">
              <a:buNone/>
              <a:defRPr sz="281"/>
            </a:lvl8pPr>
            <a:lvl9pPr marL="1025957" indent="0">
              <a:buNone/>
              <a:defRPr sz="28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563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141605"/>
            <a:ext cx="1102870" cy="495618"/>
          </a:xfrm>
        </p:spPr>
        <p:txBody>
          <a:bodyPr anchor="b"/>
          <a:lstStyle>
            <a:lvl1pPr>
              <a:defRPr sz="8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53722" y="305828"/>
            <a:ext cx="1731109" cy="1509470"/>
          </a:xfrm>
        </p:spPr>
        <p:txBody>
          <a:bodyPr anchor="t"/>
          <a:lstStyle>
            <a:lvl1pPr marL="0" indent="0">
              <a:buNone/>
              <a:defRPr sz="898"/>
            </a:lvl1pPr>
            <a:lvl2pPr marL="128245" indent="0">
              <a:buNone/>
              <a:defRPr sz="785"/>
            </a:lvl2pPr>
            <a:lvl3pPr marL="256489" indent="0">
              <a:buNone/>
              <a:defRPr sz="673"/>
            </a:lvl3pPr>
            <a:lvl4pPr marL="384734" indent="0">
              <a:buNone/>
              <a:defRPr sz="561"/>
            </a:lvl4pPr>
            <a:lvl5pPr marL="512978" indent="0">
              <a:buNone/>
              <a:defRPr sz="561"/>
            </a:lvl5pPr>
            <a:lvl6pPr marL="641223" indent="0">
              <a:buNone/>
              <a:defRPr sz="561"/>
            </a:lvl6pPr>
            <a:lvl7pPr marL="769468" indent="0">
              <a:buNone/>
              <a:defRPr sz="561"/>
            </a:lvl7pPr>
            <a:lvl8pPr marL="897712" indent="0">
              <a:buNone/>
              <a:defRPr sz="561"/>
            </a:lvl8pPr>
            <a:lvl9pPr marL="1025957" indent="0">
              <a:buNone/>
              <a:defRPr sz="56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637222"/>
            <a:ext cx="1102870" cy="1180534"/>
          </a:xfrm>
        </p:spPr>
        <p:txBody>
          <a:bodyPr/>
          <a:lstStyle>
            <a:lvl1pPr marL="0" indent="0">
              <a:buNone/>
              <a:defRPr sz="449"/>
            </a:lvl1pPr>
            <a:lvl2pPr marL="128245" indent="0">
              <a:buNone/>
              <a:defRPr sz="393"/>
            </a:lvl2pPr>
            <a:lvl3pPr marL="256489" indent="0">
              <a:buNone/>
              <a:defRPr sz="337"/>
            </a:lvl3pPr>
            <a:lvl4pPr marL="384734" indent="0">
              <a:buNone/>
              <a:defRPr sz="281"/>
            </a:lvl4pPr>
            <a:lvl5pPr marL="512978" indent="0">
              <a:buNone/>
              <a:defRPr sz="281"/>
            </a:lvl5pPr>
            <a:lvl6pPr marL="641223" indent="0">
              <a:buNone/>
              <a:defRPr sz="281"/>
            </a:lvl6pPr>
            <a:lvl7pPr marL="769468" indent="0">
              <a:buNone/>
              <a:defRPr sz="281"/>
            </a:lvl7pPr>
            <a:lvl8pPr marL="897712" indent="0">
              <a:buNone/>
              <a:defRPr sz="281"/>
            </a:lvl8pPr>
            <a:lvl9pPr marL="1025957" indent="0">
              <a:buNone/>
              <a:defRPr sz="28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663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5089" y="113088"/>
            <a:ext cx="2949297" cy="410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089" y="565437"/>
            <a:ext cx="2949297" cy="13477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5089" y="1968703"/>
            <a:ext cx="769382" cy="113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1CAC79-2B20-4880-AF3B-77242FD1F156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2701" y="1968703"/>
            <a:ext cx="1154073" cy="113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15004" y="1968703"/>
            <a:ext cx="769382" cy="113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0B1F9F-B3E7-47C8-9307-130F300E57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0864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56489" rtl="0" eaLnBrk="1" latinLnBrk="0" hangingPunct="1">
        <a:lnSpc>
          <a:spcPct val="90000"/>
        </a:lnSpc>
        <a:spcBef>
          <a:spcPct val="0"/>
        </a:spcBef>
        <a:buNone/>
        <a:defRPr kumimoji="1" sz="12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4122" indent="-64122" algn="l" defTabSz="256489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785" kern="1200">
          <a:solidFill>
            <a:schemeClr val="tx1"/>
          </a:solidFill>
          <a:latin typeface="+mn-lt"/>
          <a:ea typeface="+mn-ea"/>
          <a:cs typeface="+mn-cs"/>
        </a:defRPr>
      </a:lvl1pPr>
      <a:lvl2pPr marL="192367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673" kern="1200">
          <a:solidFill>
            <a:schemeClr val="tx1"/>
          </a:solidFill>
          <a:latin typeface="+mn-lt"/>
          <a:ea typeface="+mn-ea"/>
          <a:cs typeface="+mn-cs"/>
        </a:defRPr>
      </a:lvl2pPr>
      <a:lvl3pPr marL="320612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61" kern="1200">
          <a:solidFill>
            <a:schemeClr val="tx1"/>
          </a:solidFill>
          <a:latin typeface="+mn-lt"/>
          <a:ea typeface="+mn-ea"/>
          <a:cs typeface="+mn-cs"/>
        </a:defRPr>
      </a:lvl3pPr>
      <a:lvl4pPr marL="448856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4pPr>
      <a:lvl5pPr marL="577101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5pPr>
      <a:lvl6pPr marL="705345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6pPr>
      <a:lvl7pPr marL="833590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7pPr>
      <a:lvl8pPr marL="961835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8pPr>
      <a:lvl9pPr marL="1090079" indent="-64122" algn="l" defTabSz="256489" rtl="0" eaLnBrk="1" latinLnBrk="0" hangingPunct="1">
        <a:lnSpc>
          <a:spcPct val="90000"/>
        </a:lnSpc>
        <a:spcBef>
          <a:spcPts val="140"/>
        </a:spcBef>
        <a:buFont typeface="Arial" panose="020B0604020202020204" pitchFamily="34" charset="0"/>
        <a:buChar char="•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1pPr>
      <a:lvl2pPr marL="128245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2pPr>
      <a:lvl3pPr marL="256489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3pPr>
      <a:lvl4pPr marL="384734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4pPr>
      <a:lvl5pPr marL="512978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5pPr>
      <a:lvl6pPr marL="641223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6pPr>
      <a:lvl7pPr marL="769468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7pPr>
      <a:lvl8pPr marL="897712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8pPr>
      <a:lvl9pPr marL="1025957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>
          <a:extLst>
            <a:ext uri="{FF2B5EF4-FFF2-40B4-BE49-F238E27FC236}">
              <a16:creationId xmlns:a16="http://schemas.microsoft.com/office/drawing/2014/main" id="{7D26C393-25E7-89DD-8F79-FDF4176EDE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FDB6747-F4DF-D5EC-4511-6570662B8D65}"/>
              </a:ext>
            </a:extLst>
          </p:cNvPr>
          <p:cNvGrpSpPr/>
          <p:nvPr/>
        </p:nvGrpSpPr>
        <p:grpSpPr>
          <a:xfrm>
            <a:off x="71737" y="72037"/>
            <a:ext cx="3276000" cy="1980000"/>
            <a:chOff x="71737" y="72037"/>
            <a:chExt cx="3276000" cy="1980000"/>
          </a:xfrm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011B0F4B-237B-6228-0D91-C45F1C02755F}"/>
                </a:ext>
              </a:extLst>
            </p:cNvPr>
            <p:cNvSpPr/>
            <p:nvPr/>
          </p:nvSpPr>
          <p:spPr>
            <a:xfrm>
              <a:off x="71737" y="72037"/>
              <a:ext cx="3276000" cy="1980000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E9DD4010-AA5D-ECDD-2EE8-D76F21007CCD}"/>
                </a:ext>
              </a:extLst>
            </p:cNvPr>
            <p:cNvSpPr/>
            <p:nvPr/>
          </p:nvSpPr>
          <p:spPr>
            <a:xfrm>
              <a:off x="143737" y="144038"/>
              <a:ext cx="3132000" cy="1835999"/>
            </a:xfrm>
            <a:prstGeom prst="rect">
              <a:avLst/>
            </a:prstGeom>
            <a:noFill/>
            <a:ln w="6350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テキスト ボックス 131">
            <a:extLst>
              <a:ext uri="{FF2B5EF4-FFF2-40B4-BE49-F238E27FC236}">
                <a16:creationId xmlns:a16="http://schemas.microsoft.com/office/drawing/2014/main" id="{CD2A0588-8D47-CD1E-03CC-8F9BAD675C2D}"/>
              </a:ext>
            </a:extLst>
          </p:cNvPr>
          <p:cNvSpPr txBox="1"/>
          <p:nvPr/>
        </p:nvSpPr>
        <p:spPr>
          <a:xfrm>
            <a:off x="141850" y="189609"/>
            <a:ext cx="3128672" cy="20159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831914" indent="-831914" algn="ctr"/>
            <a:r>
              <a:rPr lang="en-US" altLang="ja-JP" sz="803" b="1" dirty="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【 91×55mm</a:t>
            </a:r>
            <a:r>
              <a:rPr lang="ja-JP" altLang="en-US" sz="600" b="1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（標準サイズ）</a:t>
            </a:r>
            <a:r>
              <a:rPr lang="ja-JP" altLang="en-US" sz="803" b="1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テンプレートの説明</a:t>
            </a:r>
            <a:r>
              <a:rPr lang="en-US" altLang="ja-JP" sz="803" b="1" dirty="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】</a:t>
            </a:r>
            <a:endParaRPr lang="ja-JP" altLang="en-US" sz="937">
              <a:latin typeface="游明朝" panose="02020400000000000000" pitchFamily="18" charset="-128"/>
              <a:ea typeface="游明朝" panose="02020400000000000000" pitchFamily="18" charset="-128"/>
              <a:cs typeface="游明朝" panose="02020400000000000000" pitchFamily="18" charset="-128"/>
            </a:endParaRPr>
          </a:p>
        </p:txBody>
      </p:sp>
      <p:sp>
        <p:nvSpPr>
          <p:cNvPr id="23" name="テキスト ボックス 131">
            <a:extLst>
              <a:ext uri="{FF2B5EF4-FFF2-40B4-BE49-F238E27FC236}">
                <a16:creationId xmlns:a16="http://schemas.microsoft.com/office/drawing/2014/main" id="{E568214B-52F1-2784-92A4-135E99FFE663}"/>
              </a:ext>
            </a:extLst>
          </p:cNvPr>
          <p:cNvSpPr txBox="1"/>
          <p:nvPr/>
        </p:nvSpPr>
        <p:spPr>
          <a:xfrm>
            <a:off x="407602" y="352966"/>
            <a:ext cx="2584449" cy="1246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588965" indent="-588965" algn="ctr"/>
            <a:r>
              <a:rPr lang="ja-JP" altLang="en-US" sz="50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データができたら、印刷に最適な</a:t>
            </a:r>
            <a:r>
              <a:rPr lang="ja-JP" altLang="en-US" sz="500" b="1">
                <a:solidFill>
                  <a:srgbClr val="FF0000"/>
                </a:solidFill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［</a:t>
            </a:r>
            <a:r>
              <a:rPr lang="en-US" sz="500" b="1" dirty="0">
                <a:solidFill>
                  <a:srgbClr val="FF0000"/>
                </a:solidFill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PDF</a:t>
            </a:r>
            <a:r>
              <a:rPr lang="ja-JP" altLang="en-US" sz="500" b="1">
                <a:solidFill>
                  <a:srgbClr val="FF0000"/>
                </a:solidFill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］形式で保存</a:t>
            </a:r>
            <a:r>
              <a:rPr lang="ja-JP" altLang="en-US" sz="500">
                <a:latin typeface="游明朝" panose="02020400000000000000" pitchFamily="18" charset="-128"/>
                <a:ea typeface="游ゴシック Light" panose="020B0300000000000000" pitchFamily="34" charset="-128"/>
                <a:cs typeface="游明朝" panose="02020400000000000000" pitchFamily="18" charset="-128"/>
              </a:rPr>
              <a:t>してご入稿ください。</a:t>
            </a:r>
            <a:endParaRPr lang="ja-JP" altLang="en-US" sz="900">
              <a:latin typeface="游明朝" panose="02020400000000000000" pitchFamily="18" charset="-128"/>
              <a:ea typeface="游明朝" panose="02020400000000000000" pitchFamily="18" charset="-128"/>
              <a:cs typeface="游明朝" panose="02020400000000000000" pitchFamily="18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76C8C9B-EF00-8516-CAE8-67282C646C4C}"/>
              </a:ext>
            </a:extLst>
          </p:cNvPr>
          <p:cNvGrpSpPr/>
          <p:nvPr/>
        </p:nvGrpSpPr>
        <p:grpSpPr>
          <a:xfrm>
            <a:off x="799826" y="545136"/>
            <a:ext cx="1800000" cy="360612"/>
            <a:chOff x="248215" y="549977"/>
            <a:chExt cx="1800000" cy="360612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4A60C659-879F-4D28-7E1C-C614E3F3B88B}"/>
                </a:ext>
              </a:extLst>
            </p:cNvPr>
            <p:cNvSpPr/>
            <p:nvPr/>
          </p:nvSpPr>
          <p:spPr>
            <a:xfrm>
              <a:off x="248215" y="549977"/>
              <a:ext cx="1800000" cy="36061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6" name="図 25">
              <a:extLst>
                <a:ext uri="{FF2B5EF4-FFF2-40B4-BE49-F238E27FC236}">
                  <a16:creationId xmlns:a16="http://schemas.microsoft.com/office/drawing/2014/main" id="{CEFFB60A-65EA-222B-F79A-AECE09BDA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13804" y="554559"/>
              <a:ext cx="627305" cy="341035"/>
            </a:xfrm>
            <a:prstGeom prst="rect">
              <a:avLst/>
            </a:prstGeom>
          </p:spPr>
        </p:pic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F777F192-9136-A6C9-9390-6119B54DECA3}"/>
                </a:ext>
              </a:extLst>
            </p:cNvPr>
            <p:cNvSpPr txBox="1"/>
            <p:nvPr/>
          </p:nvSpPr>
          <p:spPr>
            <a:xfrm>
              <a:off x="260915" y="549977"/>
              <a:ext cx="1128514" cy="36061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テンプレートにはガイドラインが表示されます。</a:t>
              </a:r>
              <a:endParaRPr lang="en-US" altLang="ja-JP" sz="400" dirty="0">
                <a:latin typeface="+mj-ea"/>
                <a:cs typeface="游明朝" panose="02020400000000000000" pitchFamily="18" charset="-128"/>
              </a:endParaRPr>
            </a:p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ガイドラインが表示されない場合は、</a:t>
              </a:r>
              <a:endParaRPr lang="en-US" altLang="ja-JP" sz="400" dirty="0">
                <a:latin typeface="+mj-ea"/>
                <a:cs typeface="游明朝" panose="02020400000000000000" pitchFamily="18" charset="-128"/>
              </a:endParaRPr>
            </a:p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［表示］→</a:t>
              </a:r>
              <a:r>
                <a:rPr lang="en-US" altLang="ja-JP" sz="400" dirty="0">
                  <a:latin typeface="+mj-ea"/>
                  <a:cs typeface="游明朝" panose="02020400000000000000" pitchFamily="18" charset="-128"/>
                </a:rPr>
                <a:t> </a:t>
              </a: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［ガイド］にチェックを入れて</a:t>
              </a:r>
              <a:endParaRPr lang="en-US" altLang="ja-JP" sz="400" dirty="0">
                <a:latin typeface="+mj-ea"/>
                <a:cs typeface="游明朝" panose="02020400000000000000" pitchFamily="18" charset="-128"/>
              </a:endParaRPr>
            </a:p>
            <a:p>
              <a:pPr marL="588965" indent="-588965">
                <a:lnSpc>
                  <a:spcPct val="150000"/>
                </a:lnSpc>
              </a:pPr>
              <a:r>
                <a:rPr lang="ja-JP" altLang="en-US" sz="400">
                  <a:latin typeface="+mj-ea"/>
                  <a:cs typeface="游明朝" panose="02020400000000000000" pitchFamily="18" charset="-128"/>
                </a:rPr>
                <a:t>ご利用ください。</a:t>
              </a: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8777831-643C-70B1-7154-ADC56D6328BD}"/>
              </a:ext>
            </a:extLst>
          </p:cNvPr>
          <p:cNvGrpSpPr/>
          <p:nvPr/>
        </p:nvGrpSpPr>
        <p:grpSpPr>
          <a:xfrm>
            <a:off x="1020445" y="1437989"/>
            <a:ext cx="2329180" cy="150495"/>
            <a:chOff x="1020445" y="1364615"/>
            <a:chExt cx="2329180" cy="150495"/>
          </a:xfrm>
        </p:grpSpPr>
        <p:cxnSp>
          <p:nvCxnSpPr>
            <p:cNvPr id="29" name="直線矢印コネクタ 28">
              <a:extLst>
                <a:ext uri="{FF2B5EF4-FFF2-40B4-BE49-F238E27FC236}">
                  <a16:creationId xmlns:a16="http://schemas.microsoft.com/office/drawing/2014/main" id="{5EFAF576-CB00-9F50-5575-01E43C031F16}"/>
                </a:ext>
              </a:extLst>
            </p:cNvPr>
            <p:cNvCxnSpPr/>
            <p:nvPr/>
          </p:nvCxnSpPr>
          <p:spPr>
            <a:xfrm>
              <a:off x="2757170" y="1412240"/>
              <a:ext cx="592455" cy="0"/>
            </a:xfrm>
            <a:prstGeom prst="straightConnector1">
              <a:avLst/>
            </a:prstGeom>
            <a:ln>
              <a:solidFill>
                <a:srgbClr val="EE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0" name="テキスト ボックス 131">
              <a:extLst>
                <a:ext uri="{FF2B5EF4-FFF2-40B4-BE49-F238E27FC236}">
                  <a16:creationId xmlns:a16="http://schemas.microsoft.com/office/drawing/2014/main" id="{CAC3F4D2-D9BB-A53C-9D49-41F368A4CD0B}"/>
                </a:ext>
              </a:extLst>
            </p:cNvPr>
            <p:cNvSpPr txBox="1"/>
            <p:nvPr/>
          </p:nvSpPr>
          <p:spPr>
            <a:xfrm>
              <a:off x="1020445" y="1364615"/>
              <a:ext cx="1779270" cy="15049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ja-JP" sz="650" b="1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仕上がりサイズ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：</a:t>
              </a:r>
              <a:r>
                <a:rPr lang="en-US" sz="650" dirty="0">
                  <a:effectLst/>
                  <a:latin typeface="游ゴシック Light" panose="020B0300000000000000" pitchFamily="34" charset="-128"/>
                  <a:ea typeface="游明朝" panose="02020400000000000000" pitchFamily="18" charset="-128"/>
                  <a:cs typeface="游明朝" panose="02020400000000000000" pitchFamily="18" charset="-128"/>
                </a:rPr>
                <a:t>91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×</a:t>
              </a:r>
              <a:r>
                <a:rPr lang="en-US" altLang="ja-JP" sz="650" dirty="0">
                  <a:latin typeface="游ゴシック Light" panose="020B0300000000000000" pitchFamily="34" charset="-128"/>
                  <a:ea typeface="游明朝" panose="02020400000000000000" pitchFamily="18" charset="-128"/>
                  <a:cs typeface="游明朝" panose="02020400000000000000" pitchFamily="18" charset="-128"/>
                </a:rPr>
                <a:t>55mm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（断裁ライン）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C25D849-16DA-52FC-6C74-5D81C6241D42}"/>
              </a:ext>
            </a:extLst>
          </p:cNvPr>
          <p:cNvGrpSpPr/>
          <p:nvPr/>
        </p:nvGrpSpPr>
        <p:grpSpPr>
          <a:xfrm>
            <a:off x="1019810" y="1086835"/>
            <a:ext cx="2399665" cy="259080"/>
            <a:chOff x="1019810" y="1013461"/>
            <a:chExt cx="2399665" cy="259080"/>
          </a:xfrm>
        </p:grpSpPr>
        <p:cxnSp>
          <p:nvCxnSpPr>
            <p:cNvPr id="32" name="直線矢印コネクタ 31">
              <a:extLst>
                <a:ext uri="{FF2B5EF4-FFF2-40B4-BE49-F238E27FC236}">
                  <a16:creationId xmlns:a16="http://schemas.microsoft.com/office/drawing/2014/main" id="{7BF29A53-B530-1556-B789-86F86EF0AF8F}"/>
                </a:ext>
              </a:extLst>
            </p:cNvPr>
            <p:cNvCxnSpPr/>
            <p:nvPr/>
          </p:nvCxnSpPr>
          <p:spPr>
            <a:xfrm>
              <a:off x="2757805" y="1105535"/>
              <a:ext cx="661670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3" name="テキスト ボックス 131">
              <a:extLst>
                <a:ext uri="{FF2B5EF4-FFF2-40B4-BE49-F238E27FC236}">
                  <a16:creationId xmlns:a16="http://schemas.microsoft.com/office/drawing/2014/main" id="{B1B76D68-9BFF-49BD-A873-97D3CE797EFC}"/>
                </a:ext>
              </a:extLst>
            </p:cNvPr>
            <p:cNvSpPr txBox="1"/>
            <p:nvPr/>
          </p:nvSpPr>
          <p:spPr>
            <a:xfrm>
              <a:off x="1019810" y="1013461"/>
              <a:ext cx="1779270" cy="25908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buNone/>
              </a:pPr>
              <a:r>
                <a:rPr lang="ja-JP" sz="650" b="1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塗り足しライン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：フチ無し印刷の場合は、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  <a:p>
              <a:pPr algn="l">
                <a:buNone/>
              </a:pP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このラインの外側まではみ出してください。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9C2D6B2-C7D3-8425-7B7C-825919B3B41D}"/>
              </a:ext>
            </a:extLst>
          </p:cNvPr>
          <p:cNvGrpSpPr/>
          <p:nvPr/>
        </p:nvGrpSpPr>
        <p:grpSpPr>
          <a:xfrm>
            <a:off x="1019810" y="1694529"/>
            <a:ext cx="2250712" cy="259080"/>
            <a:chOff x="1019810" y="1621155"/>
            <a:chExt cx="2250712" cy="259080"/>
          </a:xfrm>
        </p:grpSpPr>
        <p:cxnSp>
          <p:nvCxnSpPr>
            <p:cNvPr id="35" name="直線矢印コネクタ 34">
              <a:extLst>
                <a:ext uri="{FF2B5EF4-FFF2-40B4-BE49-F238E27FC236}">
                  <a16:creationId xmlns:a16="http://schemas.microsoft.com/office/drawing/2014/main" id="{C9847AA3-FC2A-8241-66C5-A6DCFEF8DE03}"/>
                </a:ext>
              </a:extLst>
            </p:cNvPr>
            <p:cNvCxnSpPr>
              <a:cxnSpLocks/>
            </p:cNvCxnSpPr>
            <p:nvPr/>
          </p:nvCxnSpPr>
          <p:spPr>
            <a:xfrm>
              <a:off x="2757170" y="1691640"/>
              <a:ext cx="513352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6" name="テキスト ボックス 131">
              <a:extLst>
                <a:ext uri="{FF2B5EF4-FFF2-40B4-BE49-F238E27FC236}">
                  <a16:creationId xmlns:a16="http://schemas.microsoft.com/office/drawing/2014/main" id="{849A3FC0-03D6-012C-CB31-1CC0E8BC357F}"/>
                </a:ext>
              </a:extLst>
            </p:cNvPr>
            <p:cNvSpPr txBox="1"/>
            <p:nvPr/>
          </p:nvSpPr>
          <p:spPr>
            <a:xfrm>
              <a:off x="1019810" y="1621155"/>
              <a:ext cx="1779270" cy="25908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buNone/>
              </a:pPr>
              <a:r>
                <a:rPr lang="ja-JP" sz="650" b="1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印刷安全ライン</a:t>
              </a: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：切れては困る文字や画像は、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  <a:p>
              <a:pPr algn="l">
                <a:buNone/>
              </a:pPr>
              <a:r>
                <a:rPr lang="ja-JP" sz="650">
                  <a:effectLst/>
                  <a:latin typeface="游明朝" panose="02020400000000000000" pitchFamily="18" charset="-128"/>
                  <a:ea typeface="游ゴシック Light" panose="020B0300000000000000" pitchFamily="34" charset="-128"/>
                  <a:cs typeface="游明朝" panose="02020400000000000000" pitchFamily="18" charset="-128"/>
                </a:rPr>
                <a:t>このラインの内側までに収めてください。</a:t>
              </a:r>
              <a:endParaRPr lang="ja-JP" sz="105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游明朝" panose="02020400000000000000" pitchFamily="1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9354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>
          <a:extLst>
            <a:ext uri="{FF2B5EF4-FFF2-40B4-BE49-F238E27FC236}">
              <a16:creationId xmlns:a16="http://schemas.microsoft.com/office/drawing/2014/main" id="{122853B9-BAA4-45EB-B566-62A7EA57A7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92;p1">
            <a:extLst>
              <a:ext uri="{FF2B5EF4-FFF2-40B4-BE49-F238E27FC236}">
                <a16:creationId xmlns:a16="http://schemas.microsoft.com/office/drawing/2014/main" id="{F5A5EA07-7C3C-0E71-01B6-439880891781}"/>
              </a:ext>
            </a:extLst>
          </p:cNvPr>
          <p:cNvSpPr txBox="1"/>
          <p:nvPr/>
        </p:nvSpPr>
        <p:spPr>
          <a:xfrm>
            <a:off x="325222" y="785037"/>
            <a:ext cx="138451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名字 名前</a:t>
            </a:r>
            <a:endParaRPr dirty="0"/>
          </a:p>
        </p:txBody>
      </p:sp>
      <p:sp>
        <p:nvSpPr>
          <p:cNvPr id="13" name="Google Shape;93;p1">
            <a:extLst>
              <a:ext uri="{FF2B5EF4-FFF2-40B4-BE49-F238E27FC236}">
                <a16:creationId xmlns:a16="http://schemas.microsoft.com/office/drawing/2014/main" id="{4EC86287-08CC-AC16-9D9E-55E390AC1C2D}"/>
              </a:ext>
            </a:extLst>
          </p:cNvPr>
          <p:cNvSpPr txBox="1"/>
          <p:nvPr/>
        </p:nvSpPr>
        <p:spPr>
          <a:xfrm>
            <a:off x="325222" y="641555"/>
            <a:ext cx="1384514" cy="92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役職　肩書　部署名</a:t>
            </a:r>
            <a:endParaRPr dirty="0"/>
          </a:p>
        </p:txBody>
      </p:sp>
      <p:sp>
        <p:nvSpPr>
          <p:cNvPr id="14" name="Google Shape;94;p1">
            <a:extLst>
              <a:ext uri="{FF2B5EF4-FFF2-40B4-BE49-F238E27FC236}">
                <a16:creationId xmlns:a16="http://schemas.microsoft.com/office/drawing/2014/main" id="{91E4BDBA-65B1-CD7B-E988-3C8EDEA18C54}"/>
              </a:ext>
            </a:extLst>
          </p:cNvPr>
          <p:cNvSpPr txBox="1"/>
          <p:nvPr/>
        </p:nvSpPr>
        <p:spPr>
          <a:xfrm>
            <a:off x="331571" y="1034433"/>
            <a:ext cx="1378165" cy="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KANA </a:t>
            </a:r>
            <a:endParaRPr sz="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95;p1">
            <a:extLst>
              <a:ext uri="{FF2B5EF4-FFF2-40B4-BE49-F238E27FC236}">
                <a16:creationId xmlns:a16="http://schemas.microsoft.com/office/drawing/2014/main" id="{0CFF45DC-E6E7-5A7C-42E4-FC940481DFF6}"/>
              </a:ext>
            </a:extLst>
          </p:cNvPr>
          <p:cNvSpPr txBox="1"/>
          <p:nvPr/>
        </p:nvSpPr>
        <p:spPr>
          <a:xfrm>
            <a:off x="331571" y="1299900"/>
            <a:ext cx="1926899" cy="107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7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会社名</a:t>
            </a:r>
            <a:endParaRPr dirty="0"/>
          </a:p>
        </p:txBody>
      </p:sp>
      <p:sp>
        <p:nvSpPr>
          <p:cNvPr id="16" name="Google Shape;96;p1">
            <a:extLst>
              <a:ext uri="{FF2B5EF4-FFF2-40B4-BE49-F238E27FC236}">
                <a16:creationId xmlns:a16="http://schemas.microsoft.com/office/drawing/2014/main" id="{CA1437A5-AB4B-247C-FFBB-C85454E09B0C}"/>
              </a:ext>
            </a:extLst>
          </p:cNvPr>
          <p:cNvSpPr txBox="1"/>
          <p:nvPr/>
        </p:nvSpPr>
        <p:spPr>
          <a:xfrm>
            <a:off x="331571" y="1452463"/>
            <a:ext cx="2794249" cy="360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〒000-0000　都道府県市区町村00-00-00 ビル建物名00</a:t>
            </a:r>
            <a:endParaRPr dirty="0"/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TEL 00-0000-0000   FAX 00-0000-0000</a:t>
            </a:r>
            <a:endParaRPr dirty="0"/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Mail xxxxxxxxx@xxxxx.xx.xx   URL xxxxx.xx.xx</a:t>
            </a:r>
            <a:endParaRPr sz="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図 16" descr="ロゴ&#10;&#10;AI 生成コンテンツは間違っている可能性があります。">
            <a:extLst>
              <a:ext uri="{FF2B5EF4-FFF2-40B4-BE49-F238E27FC236}">
                <a16:creationId xmlns:a16="http://schemas.microsoft.com/office/drawing/2014/main" id="{AAD75BF6-905D-BAFD-6DCF-D7560CCB84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4501" y="187720"/>
            <a:ext cx="749651" cy="389080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A545B30-9FE6-A121-1E90-01D8C16A69BF}"/>
              </a:ext>
            </a:extLst>
          </p:cNvPr>
          <p:cNvSpPr/>
          <p:nvPr/>
        </p:nvSpPr>
        <p:spPr>
          <a:xfrm>
            <a:off x="0" y="0"/>
            <a:ext cx="182148" cy="21240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8625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>
          <a:extLst>
            <a:ext uri="{FF2B5EF4-FFF2-40B4-BE49-F238E27FC236}">
              <a16:creationId xmlns:a16="http://schemas.microsoft.com/office/drawing/2014/main" id="{EEF581B2-8F82-A86A-B988-EFFE830C6F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2">
            <a:extLst>
              <a:ext uri="{FF2B5EF4-FFF2-40B4-BE49-F238E27FC236}">
                <a16:creationId xmlns:a16="http://schemas.microsoft.com/office/drawing/2014/main" id="{BD3EF71E-8613-E205-9570-FC4307D1FA38}"/>
              </a:ext>
            </a:extLst>
          </p:cNvPr>
          <p:cNvSpPr/>
          <p:nvPr/>
        </p:nvSpPr>
        <p:spPr>
          <a:xfrm>
            <a:off x="0" y="-1"/>
            <a:ext cx="3448050" cy="21240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104;p2">
            <a:extLst>
              <a:ext uri="{FF2B5EF4-FFF2-40B4-BE49-F238E27FC236}">
                <a16:creationId xmlns:a16="http://schemas.microsoft.com/office/drawing/2014/main" id="{5B2202CC-699A-4744-6231-CB85EC6D9246}"/>
              </a:ext>
            </a:extLst>
          </p:cNvPr>
          <p:cNvSpPr txBox="1"/>
          <p:nvPr/>
        </p:nvSpPr>
        <p:spPr>
          <a:xfrm>
            <a:off x="306172" y="328350"/>
            <a:ext cx="1403565" cy="107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7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事業内容</a:t>
            </a:r>
            <a:endParaRPr dirty="0"/>
          </a:p>
        </p:txBody>
      </p:sp>
      <p:sp>
        <p:nvSpPr>
          <p:cNvPr id="4" name="Google Shape;105;p2">
            <a:extLst>
              <a:ext uri="{FF2B5EF4-FFF2-40B4-BE49-F238E27FC236}">
                <a16:creationId xmlns:a16="http://schemas.microsoft.com/office/drawing/2014/main" id="{70FB9C23-37F0-E8D0-8759-5DEB6168CCB4}"/>
              </a:ext>
            </a:extLst>
          </p:cNvPr>
          <p:cNvSpPr txBox="1"/>
          <p:nvPr/>
        </p:nvSpPr>
        <p:spPr>
          <a:xfrm>
            <a:off x="309347" y="493121"/>
            <a:ext cx="2544978" cy="600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・事業名がここにはいります</a:t>
            </a:r>
            <a:endParaRPr sz="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・事業名がここにはいります</a:t>
            </a:r>
            <a:endParaRPr dirty="0"/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・事業名がここにはいります</a:t>
            </a:r>
            <a:endParaRPr dirty="0"/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・事業名がここにはいります</a:t>
            </a:r>
            <a:endParaRPr dirty="0"/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・事業名がここにはいります</a:t>
            </a:r>
            <a:endParaRPr dirty="0"/>
          </a:p>
        </p:txBody>
      </p:sp>
      <p:pic>
        <p:nvPicPr>
          <p:cNvPr id="5" name="Google Shape;106;p2">
            <a:extLst>
              <a:ext uri="{FF2B5EF4-FFF2-40B4-BE49-F238E27FC236}">
                <a16:creationId xmlns:a16="http://schemas.microsoft.com/office/drawing/2014/main" id="{120F77D3-71C4-4668-2943-C7E4BD12260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54325" y="1558925"/>
            <a:ext cx="419100" cy="419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6035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307</Words>
  <Application>Microsoft Office PowerPoint</Application>
  <PresentationFormat>ユーザー設定</PresentationFormat>
  <Paragraphs>30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游ゴシック</vt:lpstr>
      <vt:lpstr>游ゴシック Light</vt:lpstr>
      <vt:lpstr>游明朝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PRINT BATON</dc:creator>
  <cp:lastModifiedBy>PRINT BATON</cp:lastModifiedBy>
  <cp:revision>3</cp:revision>
  <dcterms:created xsi:type="dcterms:W3CDTF">2025-10-17T07:10:28Z</dcterms:created>
  <dcterms:modified xsi:type="dcterms:W3CDTF">2025-10-17T07:35:05Z</dcterms:modified>
</cp:coreProperties>
</file>